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9" r:id="rId1"/>
    <p:sldMasterId id="2147483780" r:id="rId2"/>
    <p:sldMasterId id="2147483781" r:id="rId3"/>
  </p:sldMasterIdLst>
  <p:notesMasterIdLst>
    <p:notesMasterId r:id="rId11"/>
  </p:notesMasterIdLst>
  <p:sldIdLst>
    <p:sldId id="256" r:id="rId4"/>
    <p:sldId id="257" r:id="rId5"/>
    <p:sldId id="258" r:id="rId6"/>
    <p:sldId id="259" r:id="rId7"/>
    <p:sldId id="260" r:id="rId8"/>
    <p:sldId id="261" r:id="rId9"/>
    <p:sldId id="262"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Quattrocento Sans"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0E5E9F-2B62-4743-A0C2-4B46BA564E50}">
  <a:tblStyle styleId="{620E5E9F-2B62-4743-A0C2-4B46BA564E5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FCCD15D-6520-4EBE-86E3-FE88A0AB429D}" styleName="Table_1">
    <a:wholeTbl>
      <a:tcTxStyle b="off" i="off">
        <a:font>
          <a:latin typeface="HP Simplified Light"/>
          <a:ea typeface="HP Simplified Light"/>
          <a:cs typeface="HP Simplified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EF7"/>
          </a:solidFill>
        </a:fill>
      </a:tcStyle>
    </a:wholeTbl>
    <a:band1H>
      <a:tcTxStyle/>
      <a:tcStyle>
        <a:tcBdr/>
        <a:fill>
          <a:solidFill>
            <a:srgbClr val="CADCF0"/>
          </a:solidFill>
        </a:fill>
      </a:tcStyle>
    </a:band1H>
    <a:band2H>
      <a:tcTxStyle/>
      <a:tcStyle>
        <a:tcBdr/>
      </a:tcStyle>
    </a:band2H>
    <a:band1V>
      <a:tcTxStyle/>
      <a:tcStyle>
        <a:tcBdr/>
        <a:fill>
          <a:solidFill>
            <a:srgbClr val="CADCF0"/>
          </a:solidFill>
        </a:fill>
      </a:tcStyle>
    </a:band1V>
    <a:band2V>
      <a:tcTxStyle/>
      <a:tcStyle>
        <a:tcBdr/>
      </a:tcStyle>
    </a:band2V>
    <a:lastCol>
      <a:tcTxStyle b="on" i="off">
        <a:font>
          <a:latin typeface="HP Simplified Light"/>
          <a:ea typeface="HP Simplified Light"/>
          <a:cs typeface="HP Simplified Light"/>
        </a:font>
        <a:schemeClr val="lt1"/>
      </a:tcTxStyle>
      <a:tcStyle>
        <a:tcBdr/>
        <a:fill>
          <a:solidFill>
            <a:schemeClr val="accent1"/>
          </a:solidFill>
        </a:fill>
      </a:tcStyle>
    </a:lastCol>
    <a:firstCol>
      <a:tcTxStyle b="on" i="off">
        <a:font>
          <a:latin typeface="HP Simplified Light"/>
          <a:ea typeface="HP Simplified Light"/>
          <a:cs typeface="HP Simplified Light"/>
        </a:font>
        <a:schemeClr val="lt1"/>
      </a:tcTxStyle>
      <a:tcStyle>
        <a:tcBdr/>
        <a:fill>
          <a:solidFill>
            <a:schemeClr val="accent1"/>
          </a:solidFill>
        </a:fill>
      </a:tcStyle>
    </a:firstCol>
    <a:lastRow>
      <a:tcTxStyle b="on" i="off">
        <a:font>
          <a:latin typeface="HP Simplified Light"/>
          <a:ea typeface="HP Simplified Light"/>
          <a:cs typeface="HP Simplified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HP Simplified Light"/>
          <a:ea typeface="HP Simplified Light"/>
          <a:cs typeface="HP Simplified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69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86" name="Google Shape;1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92" name="Google Shape;11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00" name="Google Shape;12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09" name="Google Shape;12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p5:notes"/>
          <p:cNvSpPr>
            <a:spLocks noGrp="1" noRot="1" noChangeAspect="1"/>
          </p:cNvSpPr>
          <p:nvPr>
            <p:ph type="sldImg" idx="2"/>
          </p:nvPr>
        </p:nvSpPr>
        <p:spPr>
          <a:xfrm>
            <a:off x="381000" y="381000"/>
            <a:ext cx="4572000"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8" name="Google Shape;12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219" name="Google Shape;121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6:notes"/>
          <p:cNvSpPr>
            <a:spLocks noGrp="1" noRot="1" noChangeAspect="1"/>
          </p:cNvSpPr>
          <p:nvPr>
            <p:ph type="sldImg" idx="2"/>
          </p:nvPr>
        </p:nvSpPr>
        <p:spPr>
          <a:xfrm>
            <a:off x="381000" y="381000"/>
            <a:ext cx="4572000"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6" name="Google Shape;122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Value feature benefits reflects in DT</a:t>
            </a:r>
            <a:endParaRPr sz="1200" b="0" i="0" u="none" strike="noStrike" cap="none">
              <a:solidFill>
                <a:schemeClr val="dk1"/>
              </a:solidFill>
              <a:latin typeface="Calibri"/>
              <a:ea typeface="Calibri"/>
              <a:cs typeface="Calibri"/>
              <a:sym typeface="Calibri"/>
            </a:endParaRPr>
          </a:p>
        </p:txBody>
      </p:sp>
      <p:sp>
        <p:nvSpPr>
          <p:cNvPr id="1227" name="Google Shape;122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a:t>
            </a:fld>
            <a:endParaRPr sz="120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p7:notes"/>
          <p:cNvSpPr>
            <a:spLocks noGrp="1" noRot="1" noChangeAspect="1"/>
          </p:cNvSpPr>
          <p:nvPr>
            <p:ph type="sldImg" idx="2"/>
          </p:nvPr>
        </p:nvSpPr>
        <p:spPr>
          <a:xfrm>
            <a:off x="381000" y="381000"/>
            <a:ext cx="4572000" cy="25733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1" name="Google Shape;126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262" name="Google Shape;126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7</a:t>
            </a:fld>
            <a:endParaRPr sz="1200">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2"/>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2"/>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19" name="Google Shape;19;p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Google Shape;21;p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22" name="Google Shape;22;p2"/>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ue Title Slide">
  <p:cSld name="Blue Title Slide">
    <p:bg>
      <p:bgPr>
        <a:solidFill>
          <a:schemeClr val="accent1"/>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4"/>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3" name="Google Shape;33;p4"/>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34" name="Google Shape;34;p4"/>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with Picture 1">
  <p:cSld name="Title Slide with Picture 1">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5"/>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37" name="Google Shape;37;p5"/>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Google Shape;38;p5"/>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39" name="Google Shape;39;p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0" name="Google Shape;40;p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1" name="Google Shape;41;p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2" name="Google Shape;42;p5"/>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with Picture 2">
  <p:cSld name="Title Slide with Picture 2">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6"/>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46" name="Google Shape;46;p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9" name="Google Shape;49;p6"/>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50" name="Google Shape;50;p6"/>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with Picture 3">
  <p:cSld name="Title Slide with Picture 3">
    <p:bg>
      <p:bgPr>
        <a:blipFill>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7"/>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7"/>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54" name="Google Shape;54;p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7" name="Google Shape;57;p7"/>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with Picture 4">
  <p:cSld name="Title Slide with Picture 4">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Google Shape;60;p8"/>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61" name="Google Shape;61;p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62" name="Google Shape;62;p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63" name="Google Shape;63;p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4" name="Google Shape;64;p8"/>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65" name="Google Shape;65;p8"/>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9"/>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4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69" name="Google Shape;69;p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ue Section Header">
  <p:cSld name="Blue Section Header">
    <p:bg>
      <p:bgPr>
        <a:solidFill>
          <a:schemeClr val="accent1"/>
        </a:solidFill>
        <a:effectLst/>
      </p:bgPr>
    </p:bg>
    <p:spTree>
      <p:nvGrpSpPr>
        <p:cNvPr id="1" name="Shape 72"/>
        <p:cNvGrpSpPr/>
        <p:nvPr/>
      </p:nvGrpSpPr>
      <p:grpSpPr>
        <a:xfrm>
          <a:off x="0" y="0"/>
          <a:ext cx="0" cy="0"/>
          <a:chOff x="0" y="0"/>
          <a:chExt cx="0" cy="0"/>
        </a:xfrm>
      </p:grpSpPr>
      <p:sp>
        <p:nvSpPr>
          <p:cNvPr id="73" name="Google Shape;73;p10"/>
          <p:cNvSpPr/>
          <p:nvPr/>
        </p:nvSpPr>
        <p:spPr>
          <a:xfrm>
            <a:off x="11618948" y="6389905"/>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74" name="Google Shape;74;p10"/>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10"/>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40"/>
              <a:buFont typeface="Arial"/>
              <a:buNone/>
              <a:defRPr sz="1800"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76" name="Google Shape;76;p1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77" name="Google Shape;77;p1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78" name="Google Shape;78;p1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chemeClr val="accent1"/>
        </a:solidFill>
        <a:effectLst/>
      </p:bgPr>
    </p:bg>
    <p:spTree>
      <p:nvGrpSpPr>
        <p:cNvPr id="1" name="Shape 79"/>
        <p:cNvGrpSpPr/>
        <p:nvPr/>
      </p:nvGrpSpPr>
      <p:grpSpPr>
        <a:xfrm>
          <a:off x="0" y="0"/>
          <a:ext cx="0" cy="0"/>
          <a:chOff x="0" y="0"/>
          <a:chExt cx="0" cy="0"/>
        </a:xfrm>
      </p:grpSpPr>
      <p:sp>
        <p:nvSpPr>
          <p:cNvPr id="80" name="Google Shape;80;p11"/>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81" name="Google Shape;81;p11"/>
          <p:cNvSpPr txBox="1">
            <a:spLocks noGrp="1"/>
          </p:cNvSpPr>
          <p:nvPr>
            <p:ph type="title"/>
          </p:nvPr>
        </p:nvSpPr>
        <p:spPr>
          <a:xfrm>
            <a:off x="585274" y="304800"/>
            <a:ext cx="9144000" cy="27432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1"/>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40"/>
              <a:buFont typeface="Arial"/>
              <a:buNone/>
              <a:defRPr sz="1800"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83" name="Google Shape;83;p1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4" name="Google Shape;84;p1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5" name="Google Shape;85;p1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12"/>
          <p:cNvSpPr txBox="1">
            <a:spLocks noGrp="1"/>
          </p:cNvSpPr>
          <p:nvPr>
            <p:ph type="body" idx="1"/>
          </p:nvPr>
        </p:nvSpPr>
        <p:spPr>
          <a:xfrm>
            <a:off x="609600" y="1295401"/>
            <a:ext cx="10972801"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9" name="Google Shape;89;p1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0" name="Google Shape;90;p1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1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5" name="Google Shape;95;p1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1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7" name="Google Shape;97;p13"/>
          <p:cNvSpPr txBox="1">
            <a:spLocks noGrp="1"/>
          </p:cNvSpPr>
          <p:nvPr>
            <p:ph type="body" idx="1"/>
          </p:nvPr>
        </p:nvSpPr>
        <p:spPr>
          <a:xfrm>
            <a:off x="609600"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3"/>
          <p:cNvSpPr txBox="1">
            <a:spLocks noGrp="1"/>
          </p:cNvSpPr>
          <p:nvPr>
            <p:ph type="body" idx="2"/>
          </p:nvPr>
        </p:nvSpPr>
        <p:spPr>
          <a:xfrm>
            <a:off x="609600" y="1676401"/>
            <a:ext cx="10972801" cy="4419601"/>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ubtitle, Heading and Content">
  <p:cSld name="Title, Subtitle, Heading and Content">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 name="Google Shape;101;p1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Google Shape;102;p1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 name="Google Shape;103;p1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4" name="Google Shape;104;p14"/>
          <p:cNvSpPr txBox="1">
            <a:spLocks noGrp="1"/>
          </p:cNvSpPr>
          <p:nvPr>
            <p:ph type="body" idx="1"/>
          </p:nvPr>
        </p:nvSpPr>
        <p:spPr>
          <a:xfrm>
            <a:off x="609600"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5" name="Google Shape;105;p14"/>
          <p:cNvSpPr txBox="1">
            <a:spLocks noGrp="1"/>
          </p:cNvSpPr>
          <p:nvPr>
            <p:ph type="body" idx="2"/>
          </p:nvPr>
        </p:nvSpPr>
        <p:spPr>
          <a:xfrm>
            <a:off x="609600" y="1661890"/>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6" name="Google Shape;106;p14"/>
          <p:cNvSpPr txBox="1">
            <a:spLocks noGrp="1"/>
          </p:cNvSpPr>
          <p:nvPr>
            <p:ph type="body" idx="3"/>
          </p:nvPr>
        </p:nvSpPr>
        <p:spPr>
          <a:xfrm>
            <a:off x="609600" y="2057400"/>
            <a:ext cx="10972801" cy="4038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 name="Google Shape;109;p1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 name="Google Shape;110;p1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 name="Google Shape;111;p1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4" name="Google Shape;114;p1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5" name="Google Shape;115;p1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Google Shape;116;p1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7" name="Google Shape;117;p16"/>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0" name="Google Shape;120;p17"/>
          <p:cNvSpPr txBox="1">
            <a:spLocks noGrp="1"/>
          </p:cNvSpPr>
          <p:nvPr>
            <p:ph type="body" idx="1"/>
          </p:nvPr>
        </p:nvSpPr>
        <p:spPr>
          <a:xfrm>
            <a:off x="609600" y="1295401"/>
            <a:ext cx="5315712"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21" name="Google Shape;121;p17"/>
          <p:cNvSpPr txBox="1">
            <a:spLocks noGrp="1"/>
          </p:cNvSpPr>
          <p:nvPr>
            <p:ph type="body" idx="2"/>
          </p:nvPr>
        </p:nvSpPr>
        <p:spPr>
          <a:xfrm>
            <a:off x="6266688" y="1295401"/>
            <a:ext cx="5315712"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22" name="Google Shape;122;p1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3" name="Google Shape;123;p1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4" name="Google Shape;124;p1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and Headings" type="twoTxTwoObj">
  <p:cSld name="TWO_OBJECTS_WITH_TEXT">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7" name="Google Shape;127;p18"/>
          <p:cNvSpPr txBox="1">
            <a:spLocks noGrp="1"/>
          </p:cNvSpPr>
          <p:nvPr>
            <p:ph type="body" idx="1"/>
          </p:nvPr>
        </p:nvSpPr>
        <p:spPr>
          <a:xfrm>
            <a:off x="609600"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28" name="Google Shape;128;p18"/>
          <p:cNvSpPr txBox="1">
            <a:spLocks noGrp="1"/>
          </p:cNvSpPr>
          <p:nvPr>
            <p:ph type="body" idx="2"/>
          </p:nvPr>
        </p:nvSpPr>
        <p:spPr>
          <a:xfrm>
            <a:off x="609600"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29" name="Google Shape;129;p18"/>
          <p:cNvSpPr txBox="1">
            <a:spLocks noGrp="1"/>
          </p:cNvSpPr>
          <p:nvPr>
            <p:ph type="body" idx="3"/>
          </p:nvPr>
        </p:nvSpPr>
        <p:spPr>
          <a:xfrm>
            <a:off x="6266688"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30" name="Google Shape;130;p18"/>
          <p:cNvSpPr txBox="1">
            <a:spLocks noGrp="1"/>
          </p:cNvSpPr>
          <p:nvPr>
            <p:ph type="body" idx="4"/>
          </p:nvPr>
        </p:nvSpPr>
        <p:spPr>
          <a:xfrm>
            <a:off x="6266688"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31" name="Google Shape;131;p1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2" name="Google Shape;132;p1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3" name="Google Shape;133;p1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Subtitle and Headings">
  <p:cSld name="Two Content, Subtitle and Headings">
    <p:spTree>
      <p:nvGrpSpPr>
        <p:cNvPr id="1" name="Shape 134"/>
        <p:cNvGrpSpPr/>
        <p:nvPr/>
      </p:nvGrpSpPr>
      <p:grpSpPr>
        <a:xfrm>
          <a:off x="0" y="0"/>
          <a:ext cx="0" cy="0"/>
          <a:chOff x="0" y="0"/>
          <a:chExt cx="0" cy="0"/>
        </a:xfrm>
      </p:grpSpPr>
      <p:sp>
        <p:nvSpPr>
          <p:cNvPr id="135" name="Google Shape;135;p19"/>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6" name="Google Shape;136;p19"/>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7" name="Google Shape;137;p19"/>
          <p:cNvSpPr txBox="1">
            <a:spLocks noGrp="1"/>
          </p:cNvSpPr>
          <p:nvPr>
            <p:ph type="body" idx="2"/>
          </p:nvPr>
        </p:nvSpPr>
        <p:spPr>
          <a:xfrm>
            <a:off x="609600"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38" name="Google Shape;138;p19"/>
          <p:cNvSpPr txBox="1">
            <a:spLocks noGrp="1"/>
          </p:cNvSpPr>
          <p:nvPr>
            <p:ph type="body" idx="3"/>
          </p:nvPr>
        </p:nvSpPr>
        <p:spPr>
          <a:xfrm>
            <a:off x="609600"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39" name="Google Shape;139;p19"/>
          <p:cNvSpPr txBox="1">
            <a:spLocks noGrp="1"/>
          </p:cNvSpPr>
          <p:nvPr>
            <p:ph type="body" idx="4"/>
          </p:nvPr>
        </p:nvSpPr>
        <p:spPr>
          <a:xfrm>
            <a:off x="6266688"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40" name="Google Shape;140;p19"/>
          <p:cNvSpPr txBox="1">
            <a:spLocks noGrp="1"/>
          </p:cNvSpPr>
          <p:nvPr>
            <p:ph type="body" idx="5"/>
          </p:nvPr>
        </p:nvSpPr>
        <p:spPr>
          <a:xfrm>
            <a:off x="6266688"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41" name="Google Shape;141;p1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2" name="Google Shape;142;p1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3" name="Google Shape;143;p1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6" name="Google Shape;146;p2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7" name="Google Shape;147;p2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8" name="Google Shape;148;p2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49" name="Google Shape;149;p20"/>
          <p:cNvSpPr txBox="1">
            <a:spLocks noGrp="1"/>
          </p:cNvSpPr>
          <p:nvPr>
            <p:ph type="body" idx="1"/>
          </p:nvPr>
        </p:nvSpPr>
        <p:spPr>
          <a:xfrm>
            <a:off x="609600"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50" name="Google Shape;150;p20"/>
          <p:cNvSpPr txBox="1">
            <a:spLocks noGrp="1"/>
          </p:cNvSpPr>
          <p:nvPr>
            <p:ph type="body" idx="2"/>
          </p:nvPr>
        </p:nvSpPr>
        <p:spPr>
          <a:xfrm>
            <a:off x="4389121"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51" name="Google Shape;151;p20"/>
          <p:cNvSpPr txBox="1">
            <a:spLocks noGrp="1"/>
          </p:cNvSpPr>
          <p:nvPr>
            <p:ph type="body" idx="3"/>
          </p:nvPr>
        </p:nvSpPr>
        <p:spPr>
          <a:xfrm>
            <a:off x="8168641"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Content and Headings">
  <p:cSld name="Three Content and Headings">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4" name="Google Shape;154;p2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5" name="Google Shape;155;p2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6" name="Google Shape;156;p2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57" name="Google Shape;157;p21"/>
          <p:cNvSpPr txBox="1">
            <a:spLocks noGrp="1"/>
          </p:cNvSpPr>
          <p:nvPr>
            <p:ph type="body" idx="1"/>
          </p:nvPr>
        </p:nvSpPr>
        <p:spPr>
          <a:xfrm>
            <a:off x="609600"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58" name="Google Shape;158;p21"/>
          <p:cNvSpPr txBox="1">
            <a:spLocks noGrp="1"/>
          </p:cNvSpPr>
          <p:nvPr>
            <p:ph type="body" idx="2"/>
          </p:nvPr>
        </p:nvSpPr>
        <p:spPr>
          <a:xfrm>
            <a:off x="4389121"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59" name="Google Shape;159;p21"/>
          <p:cNvSpPr txBox="1">
            <a:spLocks noGrp="1"/>
          </p:cNvSpPr>
          <p:nvPr>
            <p:ph type="body" idx="3"/>
          </p:nvPr>
        </p:nvSpPr>
        <p:spPr>
          <a:xfrm>
            <a:off x="8168641"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60" name="Google Shape;160;p21"/>
          <p:cNvSpPr txBox="1">
            <a:spLocks noGrp="1"/>
          </p:cNvSpPr>
          <p:nvPr>
            <p:ph type="body" idx="4"/>
          </p:nvPr>
        </p:nvSpPr>
        <p:spPr>
          <a:xfrm>
            <a:off x="609600"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61" name="Google Shape;161;p21"/>
          <p:cNvSpPr txBox="1">
            <a:spLocks noGrp="1"/>
          </p:cNvSpPr>
          <p:nvPr>
            <p:ph type="body" idx="5"/>
          </p:nvPr>
        </p:nvSpPr>
        <p:spPr>
          <a:xfrm>
            <a:off x="4389121"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62" name="Google Shape;162;p21"/>
          <p:cNvSpPr txBox="1">
            <a:spLocks noGrp="1"/>
          </p:cNvSpPr>
          <p:nvPr>
            <p:ph type="body" idx="6"/>
          </p:nvPr>
        </p:nvSpPr>
        <p:spPr>
          <a:xfrm>
            <a:off x="8168641"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ree Content, Subtitle and Headings">
  <p:cSld name="Three Content, Subtitle and Headings">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5" name="Google Shape;165;p2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6" name="Google Shape;166;p2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7" name="Google Shape;167;p2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68" name="Google Shape;168;p22"/>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22"/>
          <p:cNvSpPr txBox="1">
            <a:spLocks noGrp="1"/>
          </p:cNvSpPr>
          <p:nvPr>
            <p:ph type="body" idx="2"/>
          </p:nvPr>
        </p:nvSpPr>
        <p:spPr>
          <a:xfrm>
            <a:off x="609600"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70" name="Google Shape;170;p22"/>
          <p:cNvSpPr txBox="1">
            <a:spLocks noGrp="1"/>
          </p:cNvSpPr>
          <p:nvPr>
            <p:ph type="body" idx="3"/>
          </p:nvPr>
        </p:nvSpPr>
        <p:spPr>
          <a:xfrm>
            <a:off x="4389121"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71" name="Google Shape;171;p22"/>
          <p:cNvSpPr txBox="1">
            <a:spLocks noGrp="1"/>
          </p:cNvSpPr>
          <p:nvPr>
            <p:ph type="body" idx="4"/>
          </p:nvPr>
        </p:nvSpPr>
        <p:spPr>
          <a:xfrm>
            <a:off x="8168641"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72" name="Google Shape;172;p22"/>
          <p:cNvSpPr txBox="1">
            <a:spLocks noGrp="1"/>
          </p:cNvSpPr>
          <p:nvPr>
            <p:ph type="body" idx="5"/>
          </p:nvPr>
        </p:nvSpPr>
        <p:spPr>
          <a:xfrm>
            <a:off x="609600"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73" name="Google Shape;173;p22"/>
          <p:cNvSpPr txBox="1">
            <a:spLocks noGrp="1"/>
          </p:cNvSpPr>
          <p:nvPr>
            <p:ph type="body" idx="6"/>
          </p:nvPr>
        </p:nvSpPr>
        <p:spPr>
          <a:xfrm>
            <a:off x="4389121"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74" name="Google Shape;174;p22"/>
          <p:cNvSpPr txBox="1">
            <a:spLocks noGrp="1"/>
          </p:cNvSpPr>
          <p:nvPr>
            <p:ph type="body" idx="7"/>
          </p:nvPr>
        </p:nvSpPr>
        <p:spPr>
          <a:xfrm>
            <a:off x="8168641"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7" name="Google Shape;177;p23"/>
          <p:cNvSpPr txBox="1">
            <a:spLocks noGrp="1"/>
          </p:cNvSpPr>
          <p:nvPr>
            <p:ph type="body" idx="1"/>
          </p:nvPr>
        </p:nvSpPr>
        <p:spPr>
          <a:xfrm>
            <a:off x="609600" y="1295401"/>
            <a:ext cx="7620000"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78" name="Google Shape;178;p23"/>
          <p:cNvSpPr txBox="1">
            <a:spLocks noGrp="1"/>
          </p:cNvSpPr>
          <p:nvPr>
            <p:ph type="body" idx="2"/>
          </p:nvPr>
        </p:nvSpPr>
        <p:spPr>
          <a:xfrm>
            <a:off x="8534400" y="1295400"/>
            <a:ext cx="304800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9" name="Google Shape;179;p2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0" name="Google Shape;180;p2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1" name="Google Shape;181;p2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2"/>
        <p:cNvGrpSpPr/>
        <p:nvPr/>
      </p:nvGrpSpPr>
      <p:grpSpPr>
        <a:xfrm>
          <a:off x="0" y="0"/>
          <a:ext cx="0" cy="0"/>
          <a:chOff x="0" y="0"/>
          <a:chExt cx="0" cy="0"/>
        </a:xfrm>
      </p:grpSpPr>
      <p:sp>
        <p:nvSpPr>
          <p:cNvPr id="183" name="Google Shape;183;p24"/>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4" name="Google Shape;184;p24"/>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5" name="Google Shape;185;p24"/>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6" name="Google Shape;186;p2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7" name="Google Shape;187;p2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8" name="Google Shape;188;p2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ontent">
  <p:cSld name="Picture with Content">
    <p:spTree>
      <p:nvGrpSpPr>
        <p:cNvPr id="1" name="Shape 189"/>
        <p:cNvGrpSpPr/>
        <p:nvPr/>
      </p:nvGrpSpPr>
      <p:grpSpPr>
        <a:xfrm>
          <a:off x="0" y="0"/>
          <a:ext cx="0" cy="0"/>
          <a:chOff x="0" y="0"/>
          <a:chExt cx="0" cy="0"/>
        </a:xfrm>
      </p:grpSpPr>
      <p:sp>
        <p:nvSpPr>
          <p:cNvPr id="190" name="Google Shape;190;p25"/>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1" name="Google Shape;191;p25"/>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92" name="Google Shape;192;p2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3" name="Google Shape;193;p2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4" name="Google Shape;194;p2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95" name="Google Shape;195;p25"/>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Pictures with Captions">
  <p:cSld name="Two Pictures with Captions">
    <p:spTree>
      <p:nvGrpSpPr>
        <p:cNvPr id="1" name="Shape 196"/>
        <p:cNvGrpSpPr/>
        <p:nvPr/>
      </p:nvGrpSpPr>
      <p:grpSpPr>
        <a:xfrm>
          <a:off x="0" y="0"/>
          <a:ext cx="0" cy="0"/>
          <a:chOff x="0" y="0"/>
          <a:chExt cx="0" cy="0"/>
        </a:xfrm>
      </p:grpSpPr>
      <p:sp>
        <p:nvSpPr>
          <p:cNvPr id="197" name="Google Shape;197;p26"/>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8" name="Google Shape;198;p26"/>
          <p:cNvSpPr>
            <a:spLocks noGrp="1"/>
          </p:cNvSpPr>
          <p:nvPr>
            <p:ph type="pic" idx="2"/>
          </p:nvPr>
        </p:nvSpPr>
        <p:spPr>
          <a:xfrm>
            <a:off x="609600"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99" name="Google Shape;199;p2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0" name="Google Shape;200;p2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1" name="Google Shape;201;p2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202" name="Google Shape;202;p26"/>
          <p:cNvSpPr>
            <a:spLocks noGrp="1"/>
          </p:cNvSpPr>
          <p:nvPr>
            <p:ph type="pic" idx="3"/>
          </p:nvPr>
        </p:nvSpPr>
        <p:spPr>
          <a:xfrm>
            <a:off x="6266688"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3" name="Google Shape;203;p26"/>
          <p:cNvSpPr txBox="1">
            <a:spLocks noGrp="1"/>
          </p:cNvSpPr>
          <p:nvPr>
            <p:ph type="body" idx="1"/>
          </p:nvPr>
        </p:nvSpPr>
        <p:spPr>
          <a:xfrm>
            <a:off x="609600"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4" name="Google Shape;204;p26"/>
          <p:cNvSpPr txBox="1">
            <a:spLocks noGrp="1"/>
          </p:cNvSpPr>
          <p:nvPr>
            <p:ph type="body" idx="4"/>
          </p:nvPr>
        </p:nvSpPr>
        <p:spPr>
          <a:xfrm>
            <a:off x="6266688"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ree Pictures with Captions">
  <p:cSld name="Three Pictures with Captions">
    <p:spTree>
      <p:nvGrpSpPr>
        <p:cNvPr id="1" name="Shape 205"/>
        <p:cNvGrpSpPr/>
        <p:nvPr/>
      </p:nvGrpSpPr>
      <p:grpSpPr>
        <a:xfrm>
          <a:off x="0" y="0"/>
          <a:ext cx="0" cy="0"/>
          <a:chOff x="0" y="0"/>
          <a:chExt cx="0" cy="0"/>
        </a:xfrm>
      </p:grpSpPr>
      <p:sp>
        <p:nvSpPr>
          <p:cNvPr id="206" name="Google Shape;206;p27"/>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7" name="Google Shape;207;p27"/>
          <p:cNvSpPr>
            <a:spLocks noGrp="1"/>
          </p:cNvSpPr>
          <p:nvPr>
            <p:ph type="pic" idx="2"/>
          </p:nvPr>
        </p:nvSpPr>
        <p:spPr>
          <a:xfrm>
            <a:off x="609600"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8" name="Google Shape;208;p2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9" name="Google Shape;209;p2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0" name="Google Shape;210;p2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211" name="Google Shape;211;p27"/>
          <p:cNvSpPr txBox="1">
            <a:spLocks noGrp="1"/>
          </p:cNvSpPr>
          <p:nvPr>
            <p:ph type="body" idx="1"/>
          </p:nvPr>
        </p:nvSpPr>
        <p:spPr>
          <a:xfrm>
            <a:off x="609600"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2" name="Google Shape;212;p27"/>
          <p:cNvSpPr>
            <a:spLocks noGrp="1"/>
          </p:cNvSpPr>
          <p:nvPr>
            <p:ph type="pic" idx="3"/>
          </p:nvPr>
        </p:nvSpPr>
        <p:spPr>
          <a:xfrm>
            <a:off x="4389121"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3" name="Google Shape;213;p27"/>
          <p:cNvSpPr>
            <a:spLocks noGrp="1"/>
          </p:cNvSpPr>
          <p:nvPr>
            <p:ph type="pic" idx="4"/>
          </p:nvPr>
        </p:nvSpPr>
        <p:spPr>
          <a:xfrm>
            <a:off x="8168641"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4" name="Google Shape;214;p27"/>
          <p:cNvSpPr txBox="1">
            <a:spLocks noGrp="1"/>
          </p:cNvSpPr>
          <p:nvPr>
            <p:ph type="body" idx="5"/>
          </p:nvPr>
        </p:nvSpPr>
        <p:spPr>
          <a:xfrm>
            <a:off x="4389121"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5" name="Google Shape;215;p27"/>
          <p:cNvSpPr txBox="1">
            <a:spLocks noGrp="1"/>
          </p:cNvSpPr>
          <p:nvPr>
            <p:ph type="body" idx="6"/>
          </p:nvPr>
        </p:nvSpPr>
        <p:spPr>
          <a:xfrm>
            <a:off x="8168641"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losing Option 1">
  <p:cSld name="Closing Option 1">
    <p:bg>
      <p:bgPr>
        <a:solidFill>
          <a:schemeClr val="accent1"/>
        </a:solidFill>
        <a:effectLst/>
      </p:bgPr>
    </p:bg>
    <p:spTree>
      <p:nvGrpSpPr>
        <p:cNvPr id="1" name="Shape 216"/>
        <p:cNvGrpSpPr/>
        <p:nvPr/>
      </p:nvGrpSpPr>
      <p:grpSpPr>
        <a:xfrm>
          <a:off x="0" y="0"/>
          <a:ext cx="0" cy="0"/>
          <a:chOff x="0" y="0"/>
          <a:chExt cx="0" cy="0"/>
        </a:xfrm>
      </p:grpSpPr>
      <p:sp>
        <p:nvSpPr>
          <p:cNvPr id="217" name="Google Shape;217;p28"/>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8" name="Google Shape;218;p2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19" name="Google Shape;219;p2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20" name="Google Shape;220;p2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221" name="Google Shape;221;p28"/>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Closing Option 2">
  <p:cSld name="Closing Option 2">
    <p:bg>
      <p:bgPr>
        <a:solidFill>
          <a:schemeClr val="accent1"/>
        </a:solidFill>
        <a:effectLst/>
      </p:bgPr>
    </p:bg>
    <p:spTree>
      <p:nvGrpSpPr>
        <p:cNvPr id="1" name="Shape 222"/>
        <p:cNvGrpSpPr/>
        <p:nvPr/>
      </p:nvGrpSpPr>
      <p:grpSpPr>
        <a:xfrm>
          <a:off x="0" y="0"/>
          <a:ext cx="0" cy="0"/>
          <a:chOff x="0" y="0"/>
          <a:chExt cx="0" cy="0"/>
        </a:xfrm>
      </p:grpSpPr>
      <p:grpSp>
        <p:nvGrpSpPr>
          <p:cNvPr id="223" name="Google Shape;223;p29"/>
          <p:cNvGrpSpPr/>
          <p:nvPr/>
        </p:nvGrpSpPr>
        <p:grpSpPr>
          <a:xfrm>
            <a:off x="9768842" y="6043634"/>
            <a:ext cx="1931857" cy="258521"/>
            <a:chOff x="3046414" y="3021011"/>
            <a:chExt cx="6095999" cy="815977"/>
          </a:xfrm>
        </p:grpSpPr>
        <p:sp>
          <p:nvSpPr>
            <p:cNvPr id="224" name="Google Shape;224;p29"/>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25" name="Google Shape;225;p29"/>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26" name="Google Shape;226;p29"/>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27" name="Google Shape;227;p29"/>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28" name="Google Shape;228;p29"/>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29" name="Google Shape;229;p29"/>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0" name="Google Shape;230;p29"/>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1" name="Google Shape;231;p29"/>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2" name="Google Shape;232;p29"/>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3" name="Google Shape;233;p29"/>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4" name="Google Shape;234;p29"/>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5" name="Google Shape;235;p29"/>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6" name="Google Shape;236;p29"/>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7" name="Google Shape;237;p29"/>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38" name="Google Shape;238;p29"/>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239" name="Google Shape;239;p29"/>
          <p:cNvSpPr/>
          <p:nvPr/>
        </p:nvSpPr>
        <p:spPr>
          <a:xfrm>
            <a:off x="8912090" y="5822416"/>
            <a:ext cx="656279"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40" name="Google Shape;240;p29"/>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1" name="Google Shape;241;p2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42" name="Google Shape;242;p2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43" name="Google Shape;243;p2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guide id="3" pos="736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Closing Option 3">
  <p:cSld name="Closing Option 3">
    <p:bg>
      <p:bgPr>
        <a:blipFill>
          <a:blip r:embed="rId2">
            <a:alphaModFix/>
          </a:blip>
          <a:stretch>
            <a:fillRect/>
          </a:stretch>
        </a:blipFill>
        <a:effectLst/>
      </p:bgPr>
    </p:bg>
    <p:spTree>
      <p:nvGrpSpPr>
        <p:cNvPr id="1" name="Shape 244"/>
        <p:cNvGrpSpPr/>
        <p:nvPr/>
      </p:nvGrpSpPr>
      <p:grpSpPr>
        <a:xfrm>
          <a:off x="0" y="0"/>
          <a:ext cx="0" cy="0"/>
          <a:chOff x="0" y="0"/>
          <a:chExt cx="0" cy="0"/>
        </a:xfrm>
      </p:grpSpPr>
      <p:grpSp>
        <p:nvGrpSpPr>
          <p:cNvPr id="245" name="Google Shape;245;p30"/>
          <p:cNvGrpSpPr/>
          <p:nvPr/>
        </p:nvGrpSpPr>
        <p:grpSpPr>
          <a:xfrm>
            <a:off x="3360814" y="2599124"/>
            <a:ext cx="5470370" cy="1287076"/>
            <a:chOff x="4856883" y="4633091"/>
            <a:chExt cx="2787883" cy="656108"/>
          </a:xfrm>
        </p:grpSpPr>
        <p:grpSp>
          <p:nvGrpSpPr>
            <p:cNvPr id="246" name="Google Shape;246;p30"/>
            <p:cNvGrpSpPr/>
            <p:nvPr/>
          </p:nvGrpSpPr>
          <p:grpSpPr>
            <a:xfrm>
              <a:off x="5713412" y="4854308"/>
              <a:ext cx="1931354" cy="258521"/>
              <a:chOff x="3046414" y="3021011"/>
              <a:chExt cx="6095999" cy="815977"/>
            </a:xfrm>
          </p:grpSpPr>
          <p:sp>
            <p:nvSpPr>
              <p:cNvPr id="247" name="Google Shape;247;p30"/>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48" name="Google Shape;248;p30"/>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49" name="Google Shape;249;p30"/>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0" name="Google Shape;250;p30"/>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1" name="Google Shape;251;p30"/>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2" name="Google Shape;252;p30"/>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3" name="Google Shape;253;p30"/>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4" name="Google Shape;254;p30"/>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5" name="Google Shape;255;p30"/>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6" name="Google Shape;256;p30"/>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7" name="Google Shape;257;p30"/>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8" name="Google Shape;258;p30"/>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59" name="Google Shape;259;p30"/>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60" name="Google Shape;260;p30"/>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261" name="Google Shape;261;p30"/>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262" name="Google Shape;262;p30"/>
            <p:cNvSpPr/>
            <p:nvPr/>
          </p:nvSpPr>
          <p:spPr>
            <a:xfrm>
              <a:off x="4856883" y="4633091"/>
              <a:ext cx="656108"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263" name="Google Shape;263;p3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64" name="Google Shape;264;p3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65" name="Google Shape;265;p3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66"/>
        <p:cNvGrpSpPr/>
        <p:nvPr/>
      </p:nvGrpSpPr>
      <p:grpSpPr>
        <a:xfrm>
          <a:off x="0" y="0"/>
          <a:ext cx="0" cy="0"/>
          <a:chOff x="0" y="0"/>
          <a:chExt cx="0" cy="0"/>
        </a:xfrm>
      </p:grpSpPr>
      <p:sp>
        <p:nvSpPr>
          <p:cNvPr id="267" name="Google Shape;267;p31"/>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8" name="Google Shape;268;p31"/>
          <p:cNvSpPr txBox="1">
            <a:spLocks noGrp="1"/>
          </p:cNvSpPr>
          <p:nvPr>
            <p:ph type="body" idx="1"/>
          </p:nvPr>
        </p:nvSpPr>
        <p:spPr>
          <a:xfrm rot="5400000">
            <a:off x="3695700" y="-1790700"/>
            <a:ext cx="4800600" cy="10972801"/>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69" name="Google Shape;269;p3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0" name="Google Shape;270;p3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1" name="Google Shape;271;p3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72"/>
        <p:cNvGrpSpPr/>
        <p:nvPr/>
      </p:nvGrpSpPr>
      <p:grpSpPr>
        <a:xfrm>
          <a:off x="0" y="0"/>
          <a:ext cx="0" cy="0"/>
          <a:chOff x="0" y="0"/>
          <a:chExt cx="0" cy="0"/>
        </a:xfrm>
      </p:grpSpPr>
      <p:sp>
        <p:nvSpPr>
          <p:cNvPr id="273" name="Google Shape;273;p32"/>
          <p:cNvSpPr txBox="1">
            <a:spLocks noGrp="1"/>
          </p:cNvSpPr>
          <p:nvPr>
            <p:ph type="title"/>
          </p:nvPr>
        </p:nvSpPr>
        <p:spPr>
          <a:xfrm rot="5400000">
            <a:off x="8180832" y="2694433"/>
            <a:ext cx="5791200" cy="1011936"/>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4" name="Google Shape;274;p32"/>
          <p:cNvSpPr txBox="1">
            <a:spLocks noGrp="1"/>
          </p:cNvSpPr>
          <p:nvPr>
            <p:ph type="body" idx="1"/>
          </p:nvPr>
        </p:nvSpPr>
        <p:spPr>
          <a:xfrm rot="5400000">
            <a:off x="2540000" y="-1625599"/>
            <a:ext cx="5791200" cy="96520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75" name="Google Shape;275;p3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6" name="Google Shape;276;p3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7" name="Google Shape;277;p3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5"/>
        <p:cNvGrpSpPr/>
        <p:nvPr/>
      </p:nvGrpSpPr>
      <p:grpSpPr>
        <a:xfrm>
          <a:off x="0" y="0"/>
          <a:ext cx="0" cy="0"/>
          <a:chOff x="0" y="0"/>
          <a:chExt cx="0" cy="0"/>
        </a:xfrm>
      </p:grpSpPr>
      <p:sp>
        <p:nvSpPr>
          <p:cNvPr id="286" name="Google Shape;286;p34"/>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7" name="Google Shape;287;p34"/>
          <p:cNvSpPr txBox="1">
            <a:spLocks noGrp="1"/>
          </p:cNvSpPr>
          <p:nvPr>
            <p:ph type="body" idx="1"/>
          </p:nvPr>
        </p:nvSpPr>
        <p:spPr>
          <a:xfrm>
            <a:off x="609602" y="1295401"/>
            <a:ext cx="10972801"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88" name="Google Shape;288;p3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9" name="Google Shape;289;p34"/>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0" name="Google Shape;290;p3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291"/>
        <p:cNvGrpSpPr/>
        <p:nvPr/>
      </p:nvGrpSpPr>
      <p:grpSpPr>
        <a:xfrm>
          <a:off x="0" y="0"/>
          <a:ext cx="0" cy="0"/>
          <a:chOff x="0" y="0"/>
          <a:chExt cx="0" cy="0"/>
        </a:xfrm>
      </p:grpSpPr>
      <p:sp>
        <p:nvSpPr>
          <p:cNvPr id="292" name="Google Shape;292;p35"/>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3" name="Google Shape;293;p35"/>
          <p:cNvSpPr txBox="1">
            <a:spLocks noGrp="1"/>
          </p:cNvSpPr>
          <p:nvPr>
            <p:ph type="body" idx="1"/>
          </p:nvPr>
        </p:nvSpPr>
        <p:spPr>
          <a:xfrm>
            <a:off x="804883" y="1600962"/>
            <a:ext cx="10582365" cy="4690110"/>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2799"/>
              <a:buFont typeface="Arial"/>
              <a:buNone/>
              <a:defRPr sz="2799" b="0" i="0" u="none" strike="noStrike" cap="none">
                <a:solidFill>
                  <a:srgbClr val="595959"/>
                </a:solidFill>
                <a:latin typeface="Quattrocento Sans"/>
                <a:ea typeface="Quattrocento Sans"/>
                <a:cs typeface="Quattrocento Sans"/>
                <a:sym typeface="Quattrocento Sans"/>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4"/>
        <p:cNvGrpSpPr/>
        <p:nvPr/>
      </p:nvGrpSpPr>
      <p:grpSpPr>
        <a:xfrm>
          <a:off x="0" y="0"/>
          <a:ext cx="0" cy="0"/>
          <a:chOff x="0" y="0"/>
          <a:chExt cx="0" cy="0"/>
        </a:xfrm>
      </p:grpSpPr>
      <p:sp>
        <p:nvSpPr>
          <p:cNvPr id="295" name="Google Shape;295;p36"/>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4998"/>
              <a:buFont typeface="Arial"/>
              <a:buNone/>
              <a:defRPr sz="49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6" name="Google Shape;296;p36"/>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198"/>
              <a:buFont typeface="Arial"/>
              <a:buNone/>
              <a:defRPr sz="2198"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297" name="Google Shape;297;p3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8" name="Google Shape;298;p36"/>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9" name="Google Shape;299;p3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00" name="Google Shape;300;p36"/>
          <p:cNvSpPr/>
          <p:nvPr/>
        </p:nvSpPr>
        <p:spPr>
          <a:xfrm>
            <a:off x="10592972" y="5280663"/>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ue Title Slide">
  <p:cSld name="Blue Title Slide">
    <p:spTree>
      <p:nvGrpSpPr>
        <p:cNvPr id="1" name="Shape 301"/>
        <p:cNvGrpSpPr/>
        <p:nvPr/>
      </p:nvGrpSpPr>
      <p:grpSpPr>
        <a:xfrm>
          <a:off x="0" y="0"/>
          <a:ext cx="0" cy="0"/>
          <a:chOff x="0" y="0"/>
          <a:chExt cx="0" cy="0"/>
        </a:xfrm>
      </p:grpSpPr>
      <p:sp>
        <p:nvSpPr>
          <p:cNvPr id="302" name="Google Shape;302;p37"/>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3" name="Google Shape;303;p37"/>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198"/>
              <a:buFont typeface="Arial"/>
              <a:buNone/>
              <a:defRPr sz="2198"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304" name="Google Shape;304;p3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05" name="Google Shape;305;p37"/>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06" name="Google Shape;306;p3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07" name="Google Shape;307;p37"/>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308" name="Google Shape;308;p37"/>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with Picture 1">
  <p:cSld name="Title Slide with Picture 1">
    <p:spTree>
      <p:nvGrpSpPr>
        <p:cNvPr id="1" name="Shape 309"/>
        <p:cNvGrpSpPr/>
        <p:nvPr/>
      </p:nvGrpSpPr>
      <p:grpSpPr>
        <a:xfrm>
          <a:off x="0" y="0"/>
          <a:ext cx="0" cy="0"/>
          <a:chOff x="0" y="0"/>
          <a:chExt cx="0" cy="0"/>
        </a:xfrm>
      </p:grpSpPr>
      <p:sp>
        <p:nvSpPr>
          <p:cNvPr id="310" name="Google Shape;310;p38"/>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311" name="Google Shape;311;p38"/>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2" name="Google Shape;312;p38"/>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198"/>
              <a:buFont typeface="Arial"/>
              <a:buNone/>
              <a:defRPr sz="2198"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313" name="Google Shape;313;p3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14" name="Google Shape;314;p38"/>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15" name="Google Shape;315;p3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16" name="Google Shape;316;p38"/>
          <p:cNvSpPr/>
          <p:nvPr/>
        </p:nvSpPr>
        <p:spPr>
          <a:xfrm>
            <a:off x="10592972" y="5280663"/>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with Picture 2">
  <p:cSld name="Title Slide with Picture 2">
    <p:spTree>
      <p:nvGrpSpPr>
        <p:cNvPr id="1" name="Shape 317"/>
        <p:cNvGrpSpPr/>
        <p:nvPr/>
      </p:nvGrpSpPr>
      <p:grpSpPr>
        <a:xfrm>
          <a:off x="0" y="0"/>
          <a:ext cx="0" cy="0"/>
          <a:chOff x="0" y="0"/>
          <a:chExt cx="0" cy="0"/>
        </a:xfrm>
      </p:grpSpPr>
      <p:sp>
        <p:nvSpPr>
          <p:cNvPr id="318" name="Google Shape;318;p39"/>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4998"/>
              <a:buFont typeface="Arial"/>
              <a:buNone/>
              <a:defRPr sz="49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9" name="Google Shape;319;p39"/>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198"/>
              <a:buFont typeface="Arial"/>
              <a:buNone/>
              <a:defRPr sz="2198"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320" name="Google Shape;320;p3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1" name="Google Shape;321;p39"/>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2" name="Google Shape;322;p3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23" name="Google Shape;323;p39"/>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000000"/>
              </a:solidFill>
              <a:latin typeface="Arial"/>
              <a:ea typeface="Arial"/>
              <a:cs typeface="Arial"/>
              <a:sym typeface="Arial"/>
            </a:endParaRPr>
          </a:p>
        </p:txBody>
      </p:sp>
      <p:sp>
        <p:nvSpPr>
          <p:cNvPr id="324" name="Google Shape;324;p39"/>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with Picture 3">
  <p:cSld name="Title Slide with Picture 3">
    <p:spTree>
      <p:nvGrpSpPr>
        <p:cNvPr id="1" name="Shape 325"/>
        <p:cNvGrpSpPr/>
        <p:nvPr/>
      </p:nvGrpSpPr>
      <p:grpSpPr>
        <a:xfrm>
          <a:off x="0" y="0"/>
          <a:ext cx="0" cy="0"/>
          <a:chOff x="0" y="0"/>
          <a:chExt cx="0" cy="0"/>
        </a:xfrm>
      </p:grpSpPr>
      <p:sp>
        <p:nvSpPr>
          <p:cNvPr id="326" name="Google Shape;326;p40"/>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4998"/>
              <a:buFont typeface="Arial"/>
              <a:buNone/>
              <a:defRPr sz="49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7" name="Google Shape;327;p40"/>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198"/>
              <a:buFont typeface="Arial"/>
              <a:buNone/>
              <a:defRPr sz="2198"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328" name="Google Shape;328;p4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9" name="Google Shape;329;p4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0" name="Google Shape;330;p4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31" name="Google Shape;331;p40"/>
          <p:cNvSpPr/>
          <p:nvPr/>
        </p:nvSpPr>
        <p:spPr>
          <a:xfrm>
            <a:off x="10592972" y="5280663"/>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with Picture 4">
  <p:cSld name="Title Slide with Picture 4">
    <p:spTree>
      <p:nvGrpSpPr>
        <p:cNvPr id="1" name="Shape 332"/>
        <p:cNvGrpSpPr/>
        <p:nvPr/>
      </p:nvGrpSpPr>
      <p:grpSpPr>
        <a:xfrm>
          <a:off x="0" y="0"/>
          <a:ext cx="0" cy="0"/>
          <a:chOff x="0" y="0"/>
          <a:chExt cx="0" cy="0"/>
        </a:xfrm>
      </p:grpSpPr>
      <p:sp>
        <p:nvSpPr>
          <p:cNvPr id="333" name="Google Shape;333;p41"/>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4" name="Google Shape;334;p41"/>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198"/>
              <a:buFont typeface="Arial"/>
              <a:buNone/>
              <a:defRPr sz="2198"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335" name="Google Shape;335;p4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36" name="Google Shape;336;p4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37" name="Google Shape;337;p4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38" name="Google Shape;338;p41"/>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339" name="Google Shape;339;p41"/>
          <p:cNvSpPr/>
          <p:nvPr/>
        </p:nvSpPr>
        <p:spPr>
          <a:xfrm>
            <a:off x="10592972" y="5280664"/>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0"/>
        <p:cNvGrpSpPr/>
        <p:nvPr/>
      </p:nvGrpSpPr>
      <p:grpSpPr>
        <a:xfrm>
          <a:off x="0" y="0"/>
          <a:ext cx="0" cy="0"/>
          <a:chOff x="0" y="0"/>
          <a:chExt cx="0" cy="0"/>
        </a:xfrm>
      </p:grpSpPr>
      <p:sp>
        <p:nvSpPr>
          <p:cNvPr id="341" name="Google Shape;341;p42"/>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4998"/>
              <a:buFont typeface="Arial"/>
              <a:buNone/>
              <a:defRPr sz="49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2" name="Google Shape;342;p42"/>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2198"/>
              <a:buFont typeface="Arial"/>
              <a:buNone/>
              <a:defRPr sz="21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8"/>
              <a:buFont typeface="Arial"/>
              <a:buNone/>
              <a:defRPr sz="1798"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343" name="Google Shape;343;p4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4" name="Google Shape;344;p42"/>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5" name="Google Shape;345;p42"/>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ue Section Header">
  <p:cSld name="Blue Section Header">
    <p:spTree>
      <p:nvGrpSpPr>
        <p:cNvPr id="1" name="Shape 346"/>
        <p:cNvGrpSpPr/>
        <p:nvPr/>
      </p:nvGrpSpPr>
      <p:grpSpPr>
        <a:xfrm>
          <a:off x="0" y="0"/>
          <a:ext cx="0" cy="0"/>
          <a:chOff x="0" y="0"/>
          <a:chExt cx="0" cy="0"/>
        </a:xfrm>
      </p:grpSpPr>
      <p:sp>
        <p:nvSpPr>
          <p:cNvPr id="347" name="Google Shape;347;p43"/>
          <p:cNvSpPr/>
          <p:nvPr/>
        </p:nvSpPr>
        <p:spPr>
          <a:xfrm>
            <a:off x="11618950" y="6389905"/>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348" name="Google Shape;348;p43"/>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9" name="Google Shape;349;p43"/>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198"/>
              <a:buFont typeface="Arial"/>
              <a:buNone/>
              <a:defRPr sz="2198"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38"/>
              <a:buFont typeface="Arial"/>
              <a:buNone/>
              <a:defRPr sz="1798"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350" name="Google Shape;350;p4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51" name="Google Shape;351;p43"/>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52" name="Google Shape;352;p4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53"/>
        <p:cNvGrpSpPr/>
        <p:nvPr/>
      </p:nvGrpSpPr>
      <p:grpSpPr>
        <a:xfrm>
          <a:off x="0" y="0"/>
          <a:ext cx="0" cy="0"/>
          <a:chOff x="0" y="0"/>
          <a:chExt cx="0" cy="0"/>
        </a:xfrm>
      </p:grpSpPr>
      <p:sp>
        <p:nvSpPr>
          <p:cNvPr id="354" name="Google Shape;354;p44"/>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355" name="Google Shape;355;p44"/>
          <p:cNvSpPr txBox="1">
            <a:spLocks noGrp="1"/>
          </p:cNvSpPr>
          <p:nvPr>
            <p:ph type="title"/>
          </p:nvPr>
        </p:nvSpPr>
        <p:spPr>
          <a:xfrm>
            <a:off x="585274" y="304800"/>
            <a:ext cx="9144000" cy="27432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6" name="Google Shape;356;p44"/>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198"/>
              <a:buFont typeface="Arial"/>
              <a:buNone/>
              <a:defRPr sz="2198"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38"/>
              <a:buFont typeface="Arial"/>
              <a:buNone/>
              <a:defRPr sz="1798"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357" name="Google Shape;357;p4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58" name="Google Shape;358;p44"/>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59" name="Google Shape;359;p4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60"/>
        <p:cNvGrpSpPr/>
        <p:nvPr/>
      </p:nvGrpSpPr>
      <p:grpSpPr>
        <a:xfrm>
          <a:off x="0" y="0"/>
          <a:ext cx="0" cy="0"/>
          <a:chOff x="0" y="0"/>
          <a:chExt cx="0" cy="0"/>
        </a:xfrm>
      </p:grpSpPr>
      <p:sp>
        <p:nvSpPr>
          <p:cNvPr id="361" name="Google Shape;361;p45"/>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2" name="Google Shape;362;p4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3" name="Google Shape;363;p45"/>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4" name="Google Shape;364;p45"/>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65" name="Google Shape;365;p45"/>
          <p:cNvSpPr txBox="1">
            <a:spLocks noGrp="1"/>
          </p:cNvSpPr>
          <p:nvPr>
            <p:ph type="body" idx="1"/>
          </p:nvPr>
        </p:nvSpPr>
        <p:spPr>
          <a:xfrm>
            <a:off x="609602"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
        <p:nvSpPr>
          <p:cNvPr id="366" name="Google Shape;366;p45"/>
          <p:cNvSpPr txBox="1">
            <a:spLocks noGrp="1"/>
          </p:cNvSpPr>
          <p:nvPr>
            <p:ph type="body" idx="2"/>
          </p:nvPr>
        </p:nvSpPr>
        <p:spPr>
          <a:xfrm>
            <a:off x="609602" y="1676401"/>
            <a:ext cx="10972801" cy="4419601"/>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ubtitle, Heading and Content">
  <p:cSld name="Title, Subtitle, Heading and Content">
    <p:spTree>
      <p:nvGrpSpPr>
        <p:cNvPr id="1" name="Shape 367"/>
        <p:cNvGrpSpPr/>
        <p:nvPr/>
      </p:nvGrpSpPr>
      <p:grpSpPr>
        <a:xfrm>
          <a:off x="0" y="0"/>
          <a:ext cx="0" cy="0"/>
          <a:chOff x="0" y="0"/>
          <a:chExt cx="0" cy="0"/>
        </a:xfrm>
      </p:grpSpPr>
      <p:sp>
        <p:nvSpPr>
          <p:cNvPr id="368" name="Google Shape;368;p46"/>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9" name="Google Shape;369;p4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0" name="Google Shape;370;p46"/>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1" name="Google Shape;371;p4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72" name="Google Shape;372;p46"/>
          <p:cNvSpPr txBox="1">
            <a:spLocks noGrp="1"/>
          </p:cNvSpPr>
          <p:nvPr>
            <p:ph type="body" idx="1"/>
          </p:nvPr>
        </p:nvSpPr>
        <p:spPr>
          <a:xfrm>
            <a:off x="609602"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
        <p:nvSpPr>
          <p:cNvPr id="373" name="Google Shape;373;p46"/>
          <p:cNvSpPr txBox="1">
            <a:spLocks noGrp="1"/>
          </p:cNvSpPr>
          <p:nvPr>
            <p:ph type="body" idx="2"/>
          </p:nvPr>
        </p:nvSpPr>
        <p:spPr>
          <a:xfrm>
            <a:off x="609602" y="1661890"/>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
        <p:nvSpPr>
          <p:cNvPr id="374" name="Google Shape;374;p46"/>
          <p:cNvSpPr txBox="1">
            <a:spLocks noGrp="1"/>
          </p:cNvSpPr>
          <p:nvPr>
            <p:ph type="body" idx="3"/>
          </p:nvPr>
        </p:nvSpPr>
        <p:spPr>
          <a:xfrm>
            <a:off x="609602" y="2057400"/>
            <a:ext cx="10972801" cy="4038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5"/>
        <p:cNvGrpSpPr/>
        <p:nvPr/>
      </p:nvGrpSpPr>
      <p:grpSpPr>
        <a:xfrm>
          <a:off x="0" y="0"/>
          <a:ext cx="0" cy="0"/>
          <a:chOff x="0" y="0"/>
          <a:chExt cx="0" cy="0"/>
        </a:xfrm>
      </p:grpSpPr>
      <p:sp>
        <p:nvSpPr>
          <p:cNvPr id="376" name="Google Shape;376;p47"/>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7" name="Google Shape;377;p4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8" name="Google Shape;378;p47"/>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9" name="Google Shape;379;p4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0"/>
        <p:cNvGrpSpPr/>
        <p:nvPr/>
      </p:nvGrpSpPr>
      <p:grpSpPr>
        <a:xfrm>
          <a:off x="0" y="0"/>
          <a:ext cx="0" cy="0"/>
          <a:chOff x="0" y="0"/>
          <a:chExt cx="0" cy="0"/>
        </a:xfrm>
      </p:grpSpPr>
      <p:sp>
        <p:nvSpPr>
          <p:cNvPr id="381" name="Google Shape;381;p48"/>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2" name="Google Shape;382;p4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3" name="Google Shape;383;p48"/>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4" name="Google Shape;384;p4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385" name="Google Shape;385;p48"/>
          <p:cNvSpPr txBox="1">
            <a:spLocks noGrp="1"/>
          </p:cNvSpPr>
          <p:nvPr>
            <p:ph type="body" idx="1"/>
          </p:nvPr>
        </p:nvSpPr>
        <p:spPr>
          <a:xfrm>
            <a:off x="609602"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
        <p:nvSpPr>
          <p:cNvPr id="387" name="Google Shape;387;p4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8" name="Google Shape;388;p49"/>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9" name="Google Shape;389;p4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0"/>
        <p:cNvGrpSpPr/>
        <p:nvPr/>
      </p:nvGrpSpPr>
      <p:grpSpPr>
        <a:xfrm>
          <a:off x="0" y="0"/>
          <a:ext cx="0" cy="0"/>
          <a:chOff x="0" y="0"/>
          <a:chExt cx="0" cy="0"/>
        </a:xfrm>
      </p:grpSpPr>
      <p:sp>
        <p:nvSpPr>
          <p:cNvPr id="391" name="Google Shape;391;p50"/>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2" name="Google Shape;392;p50"/>
          <p:cNvSpPr txBox="1">
            <a:spLocks noGrp="1"/>
          </p:cNvSpPr>
          <p:nvPr>
            <p:ph type="body" idx="1"/>
          </p:nvPr>
        </p:nvSpPr>
        <p:spPr>
          <a:xfrm>
            <a:off x="609600" y="1295401"/>
            <a:ext cx="5315712"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393" name="Google Shape;393;p50"/>
          <p:cNvSpPr txBox="1">
            <a:spLocks noGrp="1"/>
          </p:cNvSpPr>
          <p:nvPr>
            <p:ph type="body" idx="2"/>
          </p:nvPr>
        </p:nvSpPr>
        <p:spPr>
          <a:xfrm>
            <a:off x="6266688" y="1295401"/>
            <a:ext cx="5315712"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394" name="Google Shape;394;p5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5" name="Google Shape;395;p5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6" name="Google Shape;396;p5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and Headings" type="twoTxTwoObj">
  <p:cSld name="TWO_OBJECTS_WITH_TEXT">
    <p:spTree>
      <p:nvGrpSpPr>
        <p:cNvPr id="1" name="Shape 397"/>
        <p:cNvGrpSpPr/>
        <p:nvPr/>
      </p:nvGrpSpPr>
      <p:grpSpPr>
        <a:xfrm>
          <a:off x="0" y="0"/>
          <a:ext cx="0" cy="0"/>
          <a:chOff x="0" y="0"/>
          <a:chExt cx="0" cy="0"/>
        </a:xfrm>
      </p:grpSpPr>
      <p:sp>
        <p:nvSpPr>
          <p:cNvPr id="398" name="Google Shape;398;p51"/>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9" name="Google Shape;399;p51"/>
          <p:cNvSpPr txBox="1">
            <a:spLocks noGrp="1"/>
          </p:cNvSpPr>
          <p:nvPr>
            <p:ph type="body" idx="1"/>
          </p:nvPr>
        </p:nvSpPr>
        <p:spPr>
          <a:xfrm>
            <a:off x="609600"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00" name="Google Shape;400;p51"/>
          <p:cNvSpPr txBox="1">
            <a:spLocks noGrp="1"/>
          </p:cNvSpPr>
          <p:nvPr>
            <p:ph type="body" idx="2"/>
          </p:nvPr>
        </p:nvSpPr>
        <p:spPr>
          <a:xfrm>
            <a:off x="609600"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01" name="Google Shape;401;p51"/>
          <p:cNvSpPr txBox="1">
            <a:spLocks noGrp="1"/>
          </p:cNvSpPr>
          <p:nvPr>
            <p:ph type="body" idx="3"/>
          </p:nvPr>
        </p:nvSpPr>
        <p:spPr>
          <a:xfrm>
            <a:off x="6266688"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02" name="Google Shape;402;p51"/>
          <p:cNvSpPr txBox="1">
            <a:spLocks noGrp="1"/>
          </p:cNvSpPr>
          <p:nvPr>
            <p:ph type="body" idx="4"/>
          </p:nvPr>
        </p:nvSpPr>
        <p:spPr>
          <a:xfrm>
            <a:off x="6266688"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03" name="Google Shape;403;p5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4" name="Google Shape;404;p5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5" name="Google Shape;405;p5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Subtitle and Headings">
  <p:cSld name="Two Content, Subtitle and Headings">
    <p:spTree>
      <p:nvGrpSpPr>
        <p:cNvPr id="1" name="Shape 406"/>
        <p:cNvGrpSpPr/>
        <p:nvPr/>
      </p:nvGrpSpPr>
      <p:grpSpPr>
        <a:xfrm>
          <a:off x="0" y="0"/>
          <a:ext cx="0" cy="0"/>
          <a:chOff x="0" y="0"/>
          <a:chExt cx="0" cy="0"/>
        </a:xfrm>
      </p:grpSpPr>
      <p:sp>
        <p:nvSpPr>
          <p:cNvPr id="407" name="Google Shape;407;p52"/>
          <p:cNvSpPr txBox="1">
            <a:spLocks noGrp="1"/>
          </p:cNvSpPr>
          <p:nvPr>
            <p:ph type="body" idx="1"/>
          </p:nvPr>
        </p:nvSpPr>
        <p:spPr>
          <a:xfrm>
            <a:off x="609602"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
        <p:nvSpPr>
          <p:cNvPr id="408" name="Google Shape;408;p52"/>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9" name="Google Shape;409;p52"/>
          <p:cNvSpPr txBox="1">
            <a:spLocks noGrp="1"/>
          </p:cNvSpPr>
          <p:nvPr>
            <p:ph type="body" idx="2"/>
          </p:nvPr>
        </p:nvSpPr>
        <p:spPr>
          <a:xfrm>
            <a:off x="609600"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10" name="Google Shape;410;p52"/>
          <p:cNvSpPr txBox="1">
            <a:spLocks noGrp="1"/>
          </p:cNvSpPr>
          <p:nvPr>
            <p:ph type="body" idx="3"/>
          </p:nvPr>
        </p:nvSpPr>
        <p:spPr>
          <a:xfrm>
            <a:off x="609600"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11" name="Google Shape;411;p52"/>
          <p:cNvSpPr txBox="1">
            <a:spLocks noGrp="1"/>
          </p:cNvSpPr>
          <p:nvPr>
            <p:ph type="body" idx="4"/>
          </p:nvPr>
        </p:nvSpPr>
        <p:spPr>
          <a:xfrm>
            <a:off x="6266688"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12" name="Google Shape;412;p52"/>
          <p:cNvSpPr txBox="1">
            <a:spLocks noGrp="1"/>
          </p:cNvSpPr>
          <p:nvPr>
            <p:ph type="body" idx="5"/>
          </p:nvPr>
        </p:nvSpPr>
        <p:spPr>
          <a:xfrm>
            <a:off x="6266688"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13" name="Google Shape;413;p5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4" name="Google Shape;414;p52"/>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5" name="Google Shape;415;p52"/>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416"/>
        <p:cNvGrpSpPr/>
        <p:nvPr/>
      </p:nvGrpSpPr>
      <p:grpSpPr>
        <a:xfrm>
          <a:off x="0" y="0"/>
          <a:ext cx="0" cy="0"/>
          <a:chOff x="0" y="0"/>
          <a:chExt cx="0" cy="0"/>
        </a:xfrm>
      </p:grpSpPr>
      <p:sp>
        <p:nvSpPr>
          <p:cNvPr id="417" name="Google Shape;417;p53"/>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8" name="Google Shape;418;p5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9" name="Google Shape;419;p53"/>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0" name="Google Shape;420;p5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21" name="Google Shape;421;p53"/>
          <p:cNvSpPr txBox="1">
            <a:spLocks noGrp="1"/>
          </p:cNvSpPr>
          <p:nvPr>
            <p:ph type="body" idx="1"/>
          </p:nvPr>
        </p:nvSpPr>
        <p:spPr>
          <a:xfrm>
            <a:off x="609600"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22" name="Google Shape;422;p53"/>
          <p:cNvSpPr txBox="1">
            <a:spLocks noGrp="1"/>
          </p:cNvSpPr>
          <p:nvPr>
            <p:ph type="body" idx="2"/>
          </p:nvPr>
        </p:nvSpPr>
        <p:spPr>
          <a:xfrm>
            <a:off x="4389123"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23" name="Google Shape;423;p53"/>
          <p:cNvSpPr txBox="1">
            <a:spLocks noGrp="1"/>
          </p:cNvSpPr>
          <p:nvPr>
            <p:ph type="body" idx="3"/>
          </p:nvPr>
        </p:nvSpPr>
        <p:spPr>
          <a:xfrm>
            <a:off x="8168643"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hree Content and Headings">
  <p:cSld name="Three Content and Headings">
    <p:spTree>
      <p:nvGrpSpPr>
        <p:cNvPr id="1" name="Shape 424"/>
        <p:cNvGrpSpPr/>
        <p:nvPr/>
      </p:nvGrpSpPr>
      <p:grpSpPr>
        <a:xfrm>
          <a:off x="0" y="0"/>
          <a:ext cx="0" cy="0"/>
          <a:chOff x="0" y="0"/>
          <a:chExt cx="0" cy="0"/>
        </a:xfrm>
      </p:grpSpPr>
      <p:sp>
        <p:nvSpPr>
          <p:cNvPr id="425" name="Google Shape;425;p54"/>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6" name="Google Shape;426;p5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7" name="Google Shape;427;p54"/>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8" name="Google Shape;428;p5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29" name="Google Shape;429;p54"/>
          <p:cNvSpPr txBox="1">
            <a:spLocks noGrp="1"/>
          </p:cNvSpPr>
          <p:nvPr>
            <p:ph type="body" idx="1"/>
          </p:nvPr>
        </p:nvSpPr>
        <p:spPr>
          <a:xfrm>
            <a:off x="609600"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30" name="Google Shape;430;p54"/>
          <p:cNvSpPr txBox="1">
            <a:spLocks noGrp="1"/>
          </p:cNvSpPr>
          <p:nvPr>
            <p:ph type="body" idx="2"/>
          </p:nvPr>
        </p:nvSpPr>
        <p:spPr>
          <a:xfrm>
            <a:off x="4389123"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31" name="Google Shape;431;p54"/>
          <p:cNvSpPr txBox="1">
            <a:spLocks noGrp="1"/>
          </p:cNvSpPr>
          <p:nvPr>
            <p:ph type="body" idx="3"/>
          </p:nvPr>
        </p:nvSpPr>
        <p:spPr>
          <a:xfrm>
            <a:off x="8168643"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32" name="Google Shape;432;p54"/>
          <p:cNvSpPr txBox="1">
            <a:spLocks noGrp="1"/>
          </p:cNvSpPr>
          <p:nvPr>
            <p:ph type="body" idx="4"/>
          </p:nvPr>
        </p:nvSpPr>
        <p:spPr>
          <a:xfrm>
            <a:off x="609600"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33" name="Google Shape;433;p54"/>
          <p:cNvSpPr txBox="1">
            <a:spLocks noGrp="1"/>
          </p:cNvSpPr>
          <p:nvPr>
            <p:ph type="body" idx="5"/>
          </p:nvPr>
        </p:nvSpPr>
        <p:spPr>
          <a:xfrm>
            <a:off x="4389123"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34" name="Google Shape;434;p54"/>
          <p:cNvSpPr txBox="1">
            <a:spLocks noGrp="1"/>
          </p:cNvSpPr>
          <p:nvPr>
            <p:ph type="body" idx="6"/>
          </p:nvPr>
        </p:nvSpPr>
        <p:spPr>
          <a:xfrm>
            <a:off x="8168643"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hree Content, Subtitle and Headings">
  <p:cSld name="Three Content, Subtitle and Headings">
    <p:spTree>
      <p:nvGrpSpPr>
        <p:cNvPr id="1" name="Shape 435"/>
        <p:cNvGrpSpPr/>
        <p:nvPr/>
      </p:nvGrpSpPr>
      <p:grpSpPr>
        <a:xfrm>
          <a:off x="0" y="0"/>
          <a:ext cx="0" cy="0"/>
          <a:chOff x="0" y="0"/>
          <a:chExt cx="0" cy="0"/>
        </a:xfrm>
      </p:grpSpPr>
      <p:sp>
        <p:nvSpPr>
          <p:cNvPr id="436" name="Google Shape;436;p55"/>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7" name="Google Shape;437;p5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8" name="Google Shape;438;p55"/>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9" name="Google Shape;439;p55"/>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40" name="Google Shape;440;p55"/>
          <p:cNvSpPr txBox="1">
            <a:spLocks noGrp="1"/>
          </p:cNvSpPr>
          <p:nvPr>
            <p:ph type="body" idx="1"/>
          </p:nvPr>
        </p:nvSpPr>
        <p:spPr>
          <a:xfrm>
            <a:off x="609602"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8"/>
              <a:buFont typeface="Arial"/>
              <a:buNone/>
              <a:defRPr sz="1798"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9pPr>
          </a:lstStyle>
          <a:p>
            <a:endParaRPr/>
          </a:p>
        </p:txBody>
      </p:sp>
      <p:sp>
        <p:nvSpPr>
          <p:cNvPr id="441" name="Google Shape;441;p55"/>
          <p:cNvSpPr txBox="1">
            <a:spLocks noGrp="1"/>
          </p:cNvSpPr>
          <p:nvPr>
            <p:ph type="body" idx="2"/>
          </p:nvPr>
        </p:nvSpPr>
        <p:spPr>
          <a:xfrm>
            <a:off x="609600"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42" name="Google Shape;442;p55"/>
          <p:cNvSpPr txBox="1">
            <a:spLocks noGrp="1"/>
          </p:cNvSpPr>
          <p:nvPr>
            <p:ph type="body" idx="3"/>
          </p:nvPr>
        </p:nvSpPr>
        <p:spPr>
          <a:xfrm>
            <a:off x="4389123"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43" name="Google Shape;443;p55"/>
          <p:cNvSpPr txBox="1">
            <a:spLocks noGrp="1"/>
          </p:cNvSpPr>
          <p:nvPr>
            <p:ph type="body" idx="4"/>
          </p:nvPr>
        </p:nvSpPr>
        <p:spPr>
          <a:xfrm>
            <a:off x="8168643"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598"/>
              <a:buFont typeface="Arial"/>
              <a:buNone/>
              <a:defRPr sz="1998"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798"/>
              <a:buFont typeface="Arial"/>
              <a:buNone/>
              <a:defRPr sz="1798"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44" name="Google Shape;444;p55"/>
          <p:cNvSpPr txBox="1">
            <a:spLocks noGrp="1"/>
          </p:cNvSpPr>
          <p:nvPr>
            <p:ph type="body" idx="5"/>
          </p:nvPr>
        </p:nvSpPr>
        <p:spPr>
          <a:xfrm>
            <a:off x="609600"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45" name="Google Shape;445;p55"/>
          <p:cNvSpPr txBox="1">
            <a:spLocks noGrp="1"/>
          </p:cNvSpPr>
          <p:nvPr>
            <p:ph type="body" idx="6"/>
          </p:nvPr>
        </p:nvSpPr>
        <p:spPr>
          <a:xfrm>
            <a:off x="4389123"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46" name="Google Shape;446;p55"/>
          <p:cNvSpPr txBox="1">
            <a:spLocks noGrp="1"/>
          </p:cNvSpPr>
          <p:nvPr>
            <p:ph type="body" idx="7"/>
          </p:nvPr>
        </p:nvSpPr>
        <p:spPr>
          <a:xfrm>
            <a:off x="8168643"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7"/>
        <p:cNvGrpSpPr/>
        <p:nvPr/>
      </p:nvGrpSpPr>
      <p:grpSpPr>
        <a:xfrm>
          <a:off x="0" y="0"/>
          <a:ext cx="0" cy="0"/>
          <a:chOff x="0" y="0"/>
          <a:chExt cx="0" cy="0"/>
        </a:xfrm>
      </p:grpSpPr>
      <p:sp>
        <p:nvSpPr>
          <p:cNvPr id="448" name="Google Shape;448;p56"/>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9" name="Google Shape;449;p56"/>
          <p:cNvSpPr txBox="1">
            <a:spLocks noGrp="1"/>
          </p:cNvSpPr>
          <p:nvPr>
            <p:ph type="body" idx="1"/>
          </p:nvPr>
        </p:nvSpPr>
        <p:spPr>
          <a:xfrm>
            <a:off x="609600" y="1295401"/>
            <a:ext cx="7620000"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450" name="Google Shape;450;p56"/>
          <p:cNvSpPr txBox="1">
            <a:spLocks noGrp="1"/>
          </p:cNvSpPr>
          <p:nvPr>
            <p:ph type="body" idx="2"/>
          </p:nvPr>
        </p:nvSpPr>
        <p:spPr>
          <a:xfrm>
            <a:off x="8534400" y="1295400"/>
            <a:ext cx="304800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51" name="Google Shape;451;p5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2" name="Google Shape;452;p56"/>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3" name="Google Shape;453;p5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4"/>
        <p:cNvGrpSpPr/>
        <p:nvPr/>
      </p:nvGrpSpPr>
      <p:grpSpPr>
        <a:xfrm>
          <a:off x="0" y="0"/>
          <a:ext cx="0" cy="0"/>
          <a:chOff x="0" y="0"/>
          <a:chExt cx="0" cy="0"/>
        </a:xfrm>
      </p:grpSpPr>
      <p:sp>
        <p:nvSpPr>
          <p:cNvPr id="455" name="Google Shape;455;p57"/>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6" name="Google Shape;456;p57"/>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57" name="Google Shape;457;p57"/>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58" name="Google Shape;458;p5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9" name="Google Shape;459;p57"/>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0" name="Google Shape;460;p5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Picture with Content">
  <p:cSld name="Picture with Content">
    <p:spTree>
      <p:nvGrpSpPr>
        <p:cNvPr id="1" name="Shape 461"/>
        <p:cNvGrpSpPr/>
        <p:nvPr/>
      </p:nvGrpSpPr>
      <p:grpSpPr>
        <a:xfrm>
          <a:off x="0" y="0"/>
          <a:ext cx="0" cy="0"/>
          <a:chOff x="0" y="0"/>
          <a:chExt cx="0" cy="0"/>
        </a:xfrm>
      </p:grpSpPr>
      <p:sp>
        <p:nvSpPr>
          <p:cNvPr id="462" name="Google Shape;462;p58"/>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3" name="Google Shape;463;p58"/>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64" name="Google Shape;464;p5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5" name="Google Shape;465;p58"/>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6" name="Google Shape;466;p5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67" name="Google Shape;467;p58"/>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wo Pictures with Captions">
  <p:cSld name="Two Pictures with Captions">
    <p:spTree>
      <p:nvGrpSpPr>
        <p:cNvPr id="1" name="Shape 468"/>
        <p:cNvGrpSpPr/>
        <p:nvPr/>
      </p:nvGrpSpPr>
      <p:grpSpPr>
        <a:xfrm>
          <a:off x="0" y="0"/>
          <a:ext cx="0" cy="0"/>
          <a:chOff x="0" y="0"/>
          <a:chExt cx="0" cy="0"/>
        </a:xfrm>
      </p:grpSpPr>
      <p:sp>
        <p:nvSpPr>
          <p:cNvPr id="469" name="Google Shape;469;p59"/>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0" name="Google Shape;470;p59"/>
          <p:cNvSpPr>
            <a:spLocks noGrp="1"/>
          </p:cNvSpPr>
          <p:nvPr>
            <p:ph type="pic" idx="2"/>
          </p:nvPr>
        </p:nvSpPr>
        <p:spPr>
          <a:xfrm>
            <a:off x="609600"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71" name="Google Shape;471;p5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2" name="Google Shape;472;p59"/>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3" name="Google Shape;473;p5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74" name="Google Shape;474;p59"/>
          <p:cNvSpPr>
            <a:spLocks noGrp="1"/>
          </p:cNvSpPr>
          <p:nvPr>
            <p:ph type="pic" idx="3"/>
          </p:nvPr>
        </p:nvSpPr>
        <p:spPr>
          <a:xfrm>
            <a:off x="6266688"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75" name="Google Shape;475;p59"/>
          <p:cNvSpPr txBox="1">
            <a:spLocks noGrp="1"/>
          </p:cNvSpPr>
          <p:nvPr>
            <p:ph type="body" idx="1"/>
          </p:nvPr>
        </p:nvSpPr>
        <p:spPr>
          <a:xfrm>
            <a:off x="609600"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6" name="Google Shape;476;p59"/>
          <p:cNvSpPr txBox="1">
            <a:spLocks noGrp="1"/>
          </p:cNvSpPr>
          <p:nvPr>
            <p:ph type="body" idx="4"/>
          </p:nvPr>
        </p:nvSpPr>
        <p:spPr>
          <a:xfrm>
            <a:off x="6266688"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hree Pictures with Captions">
  <p:cSld name="Three Pictures with Captions">
    <p:spTree>
      <p:nvGrpSpPr>
        <p:cNvPr id="1" name="Shape 477"/>
        <p:cNvGrpSpPr/>
        <p:nvPr/>
      </p:nvGrpSpPr>
      <p:grpSpPr>
        <a:xfrm>
          <a:off x="0" y="0"/>
          <a:ext cx="0" cy="0"/>
          <a:chOff x="0" y="0"/>
          <a:chExt cx="0" cy="0"/>
        </a:xfrm>
      </p:grpSpPr>
      <p:sp>
        <p:nvSpPr>
          <p:cNvPr id="478" name="Google Shape;478;p60"/>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9" name="Google Shape;479;p60"/>
          <p:cNvSpPr>
            <a:spLocks noGrp="1"/>
          </p:cNvSpPr>
          <p:nvPr>
            <p:ph type="pic" idx="2"/>
          </p:nvPr>
        </p:nvSpPr>
        <p:spPr>
          <a:xfrm>
            <a:off x="609600"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80" name="Google Shape;480;p6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1" name="Google Shape;481;p6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2" name="Google Shape;482;p6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83" name="Google Shape;483;p60"/>
          <p:cNvSpPr txBox="1">
            <a:spLocks noGrp="1"/>
          </p:cNvSpPr>
          <p:nvPr>
            <p:ph type="body" idx="1"/>
          </p:nvPr>
        </p:nvSpPr>
        <p:spPr>
          <a:xfrm>
            <a:off x="609600"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84" name="Google Shape;484;p60"/>
          <p:cNvSpPr>
            <a:spLocks noGrp="1"/>
          </p:cNvSpPr>
          <p:nvPr>
            <p:ph type="pic" idx="3"/>
          </p:nvPr>
        </p:nvSpPr>
        <p:spPr>
          <a:xfrm>
            <a:off x="4389123"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85" name="Google Shape;485;p60"/>
          <p:cNvSpPr>
            <a:spLocks noGrp="1"/>
          </p:cNvSpPr>
          <p:nvPr>
            <p:ph type="pic" idx="4"/>
          </p:nvPr>
        </p:nvSpPr>
        <p:spPr>
          <a:xfrm>
            <a:off x="8168643"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8"/>
              <a:buFont typeface="Arial"/>
              <a:buNone/>
              <a:defRPr sz="2798"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8"/>
              <a:buFont typeface="Arial"/>
              <a:buNone/>
              <a:defRPr sz="2398"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8"/>
              <a:buFont typeface="Arial"/>
              <a:buNone/>
              <a:defRPr sz="1998"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8"/>
              <a:buFont typeface="Arial"/>
              <a:buNone/>
              <a:defRPr sz="1998" b="0" i="0" u="none" strike="noStrike" cap="none">
                <a:solidFill>
                  <a:schemeClr val="dk1"/>
                </a:solidFill>
                <a:latin typeface="Arial"/>
                <a:ea typeface="Arial"/>
                <a:cs typeface="Arial"/>
                <a:sym typeface="Arial"/>
              </a:defRPr>
            </a:lvl9pPr>
          </a:lstStyle>
          <a:p>
            <a:endParaRPr/>
          </a:p>
        </p:txBody>
      </p:sp>
      <p:sp>
        <p:nvSpPr>
          <p:cNvPr id="486" name="Google Shape;486;p60"/>
          <p:cNvSpPr txBox="1">
            <a:spLocks noGrp="1"/>
          </p:cNvSpPr>
          <p:nvPr>
            <p:ph type="body" idx="5"/>
          </p:nvPr>
        </p:nvSpPr>
        <p:spPr>
          <a:xfrm>
            <a:off x="4389123"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87" name="Google Shape;487;p60"/>
          <p:cNvSpPr txBox="1">
            <a:spLocks noGrp="1"/>
          </p:cNvSpPr>
          <p:nvPr>
            <p:ph type="body" idx="6"/>
          </p:nvPr>
        </p:nvSpPr>
        <p:spPr>
          <a:xfrm>
            <a:off x="8168643"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losing Option 1">
  <p:cSld name="Closing Option 1">
    <p:spTree>
      <p:nvGrpSpPr>
        <p:cNvPr id="1" name="Shape 488"/>
        <p:cNvGrpSpPr/>
        <p:nvPr/>
      </p:nvGrpSpPr>
      <p:grpSpPr>
        <a:xfrm>
          <a:off x="0" y="0"/>
          <a:ext cx="0" cy="0"/>
          <a:chOff x="0" y="0"/>
          <a:chExt cx="0" cy="0"/>
        </a:xfrm>
      </p:grpSpPr>
      <p:sp>
        <p:nvSpPr>
          <p:cNvPr id="489" name="Google Shape;489;p61"/>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0" name="Google Shape;490;p6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91" name="Google Shape;491;p6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92" name="Google Shape;492;p6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493" name="Google Shape;493;p61"/>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losing Option 2">
  <p:cSld name="Closing Option 2">
    <p:spTree>
      <p:nvGrpSpPr>
        <p:cNvPr id="1" name="Shape 494"/>
        <p:cNvGrpSpPr/>
        <p:nvPr/>
      </p:nvGrpSpPr>
      <p:grpSpPr>
        <a:xfrm>
          <a:off x="0" y="0"/>
          <a:ext cx="0" cy="0"/>
          <a:chOff x="0" y="0"/>
          <a:chExt cx="0" cy="0"/>
        </a:xfrm>
      </p:grpSpPr>
      <p:grpSp>
        <p:nvGrpSpPr>
          <p:cNvPr id="495" name="Google Shape;495;p62"/>
          <p:cNvGrpSpPr/>
          <p:nvPr/>
        </p:nvGrpSpPr>
        <p:grpSpPr>
          <a:xfrm>
            <a:off x="9768842" y="6043638"/>
            <a:ext cx="1931857" cy="258521"/>
            <a:chOff x="3046414" y="3021011"/>
            <a:chExt cx="6095999" cy="815977"/>
          </a:xfrm>
        </p:grpSpPr>
        <p:sp>
          <p:nvSpPr>
            <p:cNvPr id="496" name="Google Shape;496;p62"/>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497" name="Google Shape;497;p62"/>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498" name="Google Shape;498;p62"/>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499" name="Google Shape;499;p62"/>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0" name="Google Shape;500;p62"/>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1" name="Google Shape;501;p62"/>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2" name="Google Shape;502;p62"/>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3" name="Google Shape;503;p62"/>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4" name="Google Shape;504;p62"/>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5" name="Google Shape;505;p62"/>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6" name="Google Shape;506;p62"/>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7" name="Google Shape;507;p62"/>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8" name="Google Shape;508;p62"/>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09" name="Google Shape;509;p62"/>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10" name="Google Shape;510;p62"/>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grpSp>
      <p:sp>
        <p:nvSpPr>
          <p:cNvPr id="511" name="Google Shape;511;p62"/>
          <p:cNvSpPr/>
          <p:nvPr/>
        </p:nvSpPr>
        <p:spPr>
          <a:xfrm>
            <a:off x="8912092" y="5822416"/>
            <a:ext cx="656279"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12" name="Google Shape;512;p62"/>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4998"/>
              <a:buFont typeface="Arial"/>
              <a:buNone/>
              <a:defRPr sz="4998"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3" name="Google Shape;513;p6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14" name="Google Shape;514;p62"/>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15" name="Google Shape;515;p62"/>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guide id="3" pos="736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losing Option 3">
  <p:cSld name="Closing Option 3">
    <p:spTree>
      <p:nvGrpSpPr>
        <p:cNvPr id="1" name="Shape 516"/>
        <p:cNvGrpSpPr/>
        <p:nvPr/>
      </p:nvGrpSpPr>
      <p:grpSpPr>
        <a:xfrm>
          <a:off x="0" y="0"/>
          <a:ext cx="0" cy="0"/>
          <a:chOff x="0" y="0"/>
          <a:chExt cx="0" cy="0"/>
        </a:xfrm>
      </p:grpSpPr>
      <p:grpSp>
        <p:nvGrpSpPr>
          <p:cNvPr id="517" name="Google Shape;517;p63"/>
          <p:cNvGrpSpPr/>
          <p:nvPr/>
        </p:nvGrpSpPr>
        <p:grpSpPr>
          <a:xfrm>
            <a:off x="3360815" y="2599124"/>
            <a:ext cx="5470370" cy="1287076"/>
            <a:chOff x="4856883" y="4633091"/>
            <a:chExt cx="2787883" cy="656108"/>
          </a:xfrm>
        </p:grpSpPr>
        <p:grpSp>
          <p:nvGrpSpPr>
            <p:cNvPr id="518" name="Google Shape;518;p63"/>
            <p:cNvGrpSpPr/>
            <p:nvPr/>
          </p:nvGrpSpPr>
          <p:grpSpPr>
            <a:xfrm>
              <a:off x="5713412" y="4854308"/>
              <a:ext cx="1931354" cy="258521"/>
              <a:chOff x="3046414" y="3021011"/>
              <a:chExt cx="6095999" cy="815977"/>
            </a:xfrm>
          </p:grpSpPr>
          <p:sp>
            <p:nvSpPr>
              <p:cNvPr id="519" name="Google Shape;519;p63"/>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0" name="Google Shape;520;p63"/>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1" name="Google Shape;521;p63"/>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2" name="Google Shape;522;p63"/>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3" name="Google Shape;523;p63"/>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4" name="Google Shape;524;p63"/>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5" name="Google Shape;525;p63"/>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6" name="Google Shape;526;p63"/>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7" name="Google Shape;527;p63"/>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8" name="Google Shape;528;p63"/>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29" name="Google Shape;529;p63"/>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30" name="Google Shape;530;p63"/>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31" name="Google Shape;531;p63"/>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32" name="Google Shape;532;p63"/>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sp>
            <p:nvSpPr>
              <p:cNvPr id="533" name="Google Shape;533;p63"/>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grpSp>
        <p:sp>
          <p:nvSpPr>
            <p:cNvPr id="534" name="Google Shape;534;p63"/>
            <p:cNvSpPr/>
            <p:nvPr/>
          </p:nvSpPr>
          <p:spPr>
            <a:xfrm>
              <a:off x="4856883" y="4633091"/>
              <a:ext cx="656108"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8">
                <a:solidFill>
                  <a:srgbClr val="FFFFFF"/>
                </a:solidFill>
                <a:latin typeface="Arial"/>
                <a:ea typeface="Arial"/>
                <a:cs typeface="Arial"/>
                <a:sym typeface="Arial"/>
              </a:endParaRPr>
            </a:p>
          </p:txBody>
        </p:sp>
      </p:grpSp>
      <p:sp>
        <p:nvSpPr>
          <p:cNvPr id="535" name="Google Shape;535;p6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36" name="Google Shape;536;p63"/>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537" name="Google Shape;537;p6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8"/>
        <p:cNvGrpSpPr/>
        <p:nvPr/>
      </p:nvGrpSpPr>
      <p:grpSpPr>
        <a:xfrm>
          <a:off x="0" y="0"/>
          <a:ext cx="0" cy="0"/>
          <a:chOff x="0" y="0"/>
          <a:chExt cx="0" cy="0"/>
        </a:xfrm>
      </p:grpSpPr>
      <p:sp>
        <p:nvSpPr>
          <p:cNvPr id="539" name="Google Shape;539;p64"/>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0" name="Google Shape;540;p64"/>
          <p:cNvSpPr txBox="1">
            <a:spLocks noGrp="1"/>
          </p:cNvSpPr>
          <p:nvPr>
            <p:ph type="body" idx="1"/>
          </p:nvPr>
        </p:nvSpPr>
        <p:spPr>
          <a:xfrm rot="5400000">
            <a:off x="3695702" y="-1790700"/>
            <a:ext cx="4800600" cy="10972801"/>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541" name="Google Shape;541;p6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2" name="Google Shape;542;p64"/>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3" name="Google Shape;543;p6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44"/>
        <p:cNvGrpSpPr/>
        <p:nvPr/>
      </p:nvGrpSpPr>
      <p:grpSpPr>
        <a:xfrm>
          <a:off x="0" y="0"/>
          <a:ext cx="0" cy="0"/>
          <a:chOff x="0" y="0"/>
          <a:chExt cx="0" cy="0"/>
        </a:xfrm>
      </p:grpSpPr>
      <p:sp>
        <p:nvSpPr>
          <p:cNvPr id="545" name="Google Shape;545;p65"/>
          <p:cNvSpPr txBox="1">
            <a:spLocks noGrp="1"/>
          </p:cNvSpPr>
          <p:nvPr>
            <p:ph type="title"/>
          </p:nvPr>
        </p:nvSpPr>
        <p:spPr>
          <a:xfrm rot="5400000">
            <a:off x="8180832" y="2694433"/>
            <a:ext cx="5791200" cy="1011936"/>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6" name="Google Shape;546;p65"/>
          <p:cNvSpPr txBox="1">
            <a:spLocks noGrp="1"/>
          </p:cNvSpPr>
          <p:nvPr>
            <p:ph type="body" idx="1"/>
          </p:nvPr>
        </p:nvSpPr>
        <p:spPr>
          <a:xfrm rot="5400000">
            <a:off x="2540000" y="-1625599"/>
            <a:ext cx="5791200" cy="96520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547" name="Google Shape;547;p6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8" name="Google Shape;548;p65"/>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9" name="Google Shape;549;p65"/>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Title Slide with Picture">
  <p:cSld name="1_Title Slide with Picture">
    <p:spTree>
      <p:nvGrpSpPr>
        <p:cNvPr id="1" name="Shape 550"/>
        <p:cNvGrpSpPr/>
        <p:nvPr/>
      </p:nvGrpSpPr>
      <p:grpSpPr>
        <a:xfrm>
          <a:off x="0" y="0"/>
          <a:ext cx="0" cy="0"/>
          <a:chOff x="0" y="0"/>
          <a:chExt cx="0" cy="0"/>
        </a:xfrm>
      </p:grpSpPr>
      <p:sp>
        <p:nvSpPr>
          <p:cNvPr id="551" name="Google Shape;551;p66"/>
          <p:cNvSpPr txBox="1">
            <a:spLocks noGrp="1"/>
          </p:cNvSpPr>
          <p:nvPr>
            <p:ph type="ctrTitle"/>
          </p:nvPr>
        </p:nvSpPr>
        <p:spPr>
          <a:xfrm>
            <a:off x="2" y="3505200"/>
            <a:ext cx="12192000" cy="1402080"/>
          </a:xfrm>
          <a:prstGeom prst="rect">
            <a:avLst/>
          </a:prstGeom>
          <a:solidFill>
            <a:srgbClr val="000000">
              <a:alpha val="60000"/>
            </a:srgbClr>
          </a:solidFill>
          <a:ln>
            <a:noFill/>
          </a:ln>
        </p:spPr>
        <p:txBody>
          <a:bodyPr spcFirstLastPara="1" wrap="square" lIns="0" tIns="0" rIns="0" bIns="0" anchor="ctr" anchorCtr="0"/>
          <a:lstStyle>
            <a:lvl1pPr marR="0" lvl="0" algn="ctr" rtl="0">
              <a:lnSpc>
                <a:spcPct val="90000"/>
              </a:lnSpc>
              <a:spcBef>
                <a:spcPts val="0"/>
              </a:spcBef>
              <a:spcAft>
                <a:spcPts val="0"/>
              </a:spcAft>
              <a:buClr>
                <a:schemeClr val="lt1"/>
              </a:buClr>
              <a:buSzPts val="3199"/>
              <a:buFont typeface="Arial"/>
              <a:buNone/>
              <a:defRPr sz="3199"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2" name="Google Shape;552;p66"/>
          <p:cNvSpPr txBox="1"/>
          <p:nvPr/>
        </p:nvSpPr>
        <p:spPr>
          <a:xfrm>
            <a:off x="1137920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FFFFFF"/>
                </a:solidFill>
                <a:latin typeface="Arial"/>
                <a:ea typeface="Arial"/>
                <a:cs typeface="Arial"/>
                <a:sym typeface="Arial"/>
              </a:rPr>
              <a:t>12/5/2017</a:t>
            </a:r>
            <a:endParaRPr sz="700">
              <a:solidFill>
                <a:srgbClr val="FFFFFF"/>
              </a:solidFill>
              <a:latin typeface="Arial"/>
              <a:ea typeface="Arial"/>
              <a:cs typeface="Arial"/>
              <a:sym typeface="Arial"/>
            </a:endParaRPr>
          </a:p>
        </p:txBody>
      </p:sp>
      <p:sp>
        <p:nvSpPr>
          <p:cNvPr id="553" name="Google Shape;553;p66"/>
          <p:cNvSpPr txBox="1">
            <a:spLocks noGrp="1"/>
          </p:cNvSpPr>
          <p:nvPr>
            <p:ph type="ftr" idx="11"/>
          </p:nvPr>
        </p:nvSpPr>
        <p:spPr>
          <a:xfrm>
            <a:off x="843280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_Title Slide with Picture">
  <p:cSld name="3_Title Slide with Picture">
    <p:spTree>
      <p:nvGrpSpPr>
        <p:cNvPr id="1" name="Shape 554"/>
        <p:cNvGrpSpPr/>
        <p:nvPr/>
      </p:nvGrpSpPr>
      <p:grpSpPr>
        <a:xfrm>
          <a:off x="0" y="0"/>
          <a:ext cx="0" cy="0"/>
          <a:chOff x="0" y="0"/>
          <a:chExt cx="0" cy="0"/>
        </a:xfrm>
      </p:grpSpPr>
      <p:pic>
        <p:nvPicPr>
          <p:cNvPr id="555" name="Google Shape;555;p67"/>
          <p:cNvPicPr preferRelativeResize="0"/>
          <p:nvPr/>
        </p:nvPicPr>
        <p:blipFill rotWithShape="1">
          <a:blip r:embed="rId2">
            <a:alphaModFix/>
          </a:blip>
          <a:srcRect/>
          <a:stretch/>
        </p:blipFill>
        <p:spPr>
          <a:xfrm>
            <a:off x="-1586" y="3"/>
            <a:ext cx="12195175" cy="6857999"/>
          </a:xfrm>
          <a:prstGeom prst="rect">
            <a:avLst/>
          </a:prstGeom>
          <a:noFill/>
          <a:ln>
            <a:noFill/>
          </a:ln>
        </p:spPr>
      </p:pic>
      <p:sp>
        <p:nvSpPr>
          <p:cNvPr id="556" name="Google Shape;556;p67"/>
          <p:cNvSpPr txBox="1">
            <a:spLocks noGrp="1"/>
          </p:cNvSpPr>
          <p:nvPr>
            <p:ph type="ctrTitle"/>
          </p:nvPr>
        </p:nvSpPr>
        <p:spPr>
          <a:xfrm>
            <a:off x="1" y="3418113"/>
            <a:ext cx="10288091" cy="1402080"/>
          </a:xfrm>
          <a:prstGeom prst="rect">
            <a:avLst/>
          </a:prstGeom>
          <a:gradFill>
            <a:gsLst>
              <a:gs pos="0">
                <a:srgbClr val="FFFFFF">
                  <a:alpha val="0"/>
                </a:srgbClr>
              </a:gs>
              <a:gs pos="47000">
                <a:srgbClr val="004B6B">
                  <a:alpha val="27843"/>
                </a:srgbClr>
              </a:gs>
              <a:gs pos="67000">
                <a:srgbClr val="004B6B">
                  <a:alpha val="56862"/>
                </a:srgbClr>
              </a:gs>
              <a:gs pos="100000">
                <a:srgbClr val="004B6B">
                  <a:alpha val="56862"/>
                </a:srgbClr>
              </a:gs>
            </a:gsLst>
            <a:lin ang="10800000" scaled="0"/>
          </a:gradFill>
          <a:ln>
            <a:noFill/>
          </a:ln>
        </p:spPr>
        <p:txBody>
          <a:bodyPr spcFirstLastPara="1" wrap="square" lIns="274300" tIns="0" rIns="0" bIns="0" anchor="ctr" anchorCtr="0"/>
          <a:lstStyle>
            <a:lvl1pPr marR="0" lvl="0" algn="l" rtl="0">
              <a:lnSpc>
                <a:spcPct val="90000"/>
              </a:lnSpc>
              <a:spcBef>
                <a:spcPts val="0"/>
              </a:spcBef>
              <a:spcAft>
                <a:spcPts val="0"/>
              </a:spcAft>
              <a:buClr>
                <a:schemeClr val="lt1"/>
              </a:buClr>
              <a:buSzPts val="3199"/>
              <a:buFont typeface="Arial"/>
              <a:buNone/>
              <a:defRPr sz="3199"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7" name="Google Shape;557;p67"/>
          <p:cNvSpPr txBox="1"/>
          <p:nvPr/>
        </p:nvSpPr>
        <p:spPr>
          <a:xfrm>
            <a:off x="1137920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FFFFFF"/>
                </a:solidFill>
                <a:latin typeface="Arial"/>
                <a:ea typeface="Arial"/>
                <a:cs typeface="Arial"/>
                <a:sym typeface="Arial"/>
              </a:rPr>
              <a:t>12/5/2017</a:t>
            </a:r>
            <a:endParaRPr sz="700">
              <a:solidFill>
                <a:srgbClr val="FFFFFF"/>
              </a:solidFill>
              <a:latin typeface="Arial"/>
              <a:ea typeface="Arial"/>
              <a:cs typeface="Arial"/>
              <a:sym typeface="Arial"/>
            </a:endParaRPr>
          </a:p>
        </p:txBody>
      </p:sp>
      <p:sp>
        <p:nvSpPr>
          <p:cNvPr id="558" name="Google Shape;558;p67"/>
          <p:cNvSpPr txBox="1">
            <a:spLocks noGrp="1"/>
          </p:cNvSpPr>
          <p:nvPr>
            <p:ph type="ftr" idx="11"/>
          </p:nvPr>
        </p:nvSpPr>
        <p:spPr>
          <a:xfrm>
            <a:off x="843280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Header with GxD">
  <p:cSld name="Section Header with GxD">
    <p:spTree>
      <p:nvGrpSpPr>
        <p:cNvPr id="1" name="Shape 559"/>
        <p:cNvGrpSpPr/>
        <p:nvPr/>
      </p:nvGrpSpPr>
      <p:grpSpPr>
        <a:xfrm>
          <a:off x="0" y="0"/>
          <a:ext cx="0" cy="0"/>
          <a:chOff x="0" y="0"/>
          <a:chExt cx="0" cy="0"/>
        </a:xfrm>
      </p:grpSpPr>
      <p:sp>
        <p:nvSpPr>
          <p:cNvPr id="560" name="Google Shape;560;p68"/>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61" name="Google Shape;561;p6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62" name="Google Shape;562;p68"/>
          <p:cNvSpPr txBox="1"/>
          <p:nvPr/>
        </p:nvSpPr>
        <p:spPr>
          <a:xfrm>
            <a:off x="1097407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563" name="Google Shape;563;p68"/>
          <p:cNvSpPr txBox="1">
            <a:spLocks noGrp="1"/>
          </p:cNvSpPr>
          <p:nvPr>
            <p:ph type="ftr" idx="11"/>
          </p:nvPr>
        </p:nvSpPr>
        <p:spPr>
          <a:xfrm>
            <a:off x="8027672"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4" name="Google Shape;564;p68"/>
          <p:cNvSpPr txBox="1">
            <a:spLocks noGrp="1"/>
          </p:cNvSpPr>
          <p:nvPr>
            <p:ph type="title"/>
          </p:nvPr>
        </p:nvSpPr>
        <p:spPr>
          <a:xfrm>
            <a:off x="609600" y="304800"/>
            <a:ext cx="9373612" cy="6096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4399"/>
              <a:buFont typeface="Arial"/>
              <a:buNone/>
              <a:defRPr sz="43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Header with Image">
  <p:cSld name="Section Header with Image">
    <p:spTree>
      <p:nvGrpSpPr>
        <p:cNvPr id="1" name="Shape 565"/>
        <p:cNvGrpSpPr/>
        <p:nvPr/>
      </p:nvGrpSpPr>
      <p:grpSpPr>
        <a:xfrm>
          <a:off x="0" y="0"/>
          <a:ext cx="0" cy="0"/>
          <a:chOff x="0" y="0"/>
          <a:chExt cx="0" cy="0"/>
        </a:xfrm>
      </p:grpSpPr>
      <p:sp>
        <p:nvSpPr>
          <p:cNvPr id="566" name="Google Shape;566;p69"/>
          <p:cNvSpPr txBox="1">
            <a:spLocks noGrp="1"/>
          </p:cNvSpPr>
          <p:nvPr>
            <p:ph type="title"/>
          </p:nvPr>
        </p:nvSpPr>
        <p:spPr>
          <a:xfrm>
            <a:off x="609600" y="304800"/>
            <a:ext cx="9373612" cy="6096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4399"/>
              <a:buFont typeface="Arial"/>
              <a:buNone/>
              <a:defRPr sz="43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7" name="Google Shape;567;p6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68" name="Google Shape;568;p69"/>
          <p:cNvSpPr>
            <a:spLocks noGrp="1"/>
          </p:cNvSpPr>
          <p:nvPr>
            <p:ph type="pic" idx="2"/>
          </p:nvPr>
        </p:nvSpPr>
        <p:spPr>
          <a:xfrm>
            <a:off x="10523" y="1219200"/>
            <a:ext cx="7644263" cy="51054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569" name="Google Shape;569;p69"/>
          <p:cNvSpPr txBox="1">
            <a:spLocks noGrp="1"/>
          </p:cNvSpPr>
          <p:nvPr>
            <p:ph type="body" idx="1"/>
          </p:nvPr>
        </p:nvSpPr>
        <p:spPr>
          <a:xfrm>
            <a:off x="8306375" y="389382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70" name="Google Shape;570;p69"/>
          <p:cNvSpPr txBox="1">
            <a:spLocks noGrp="1"/>
          </p:cNvSpPr>
          <p:nvPr>
            <p:ph type="body" idx="3"/>
          </p:nvPr>
        </p:nvSpPr>
        <p:spPr>
          <a:xfrm>
            <a:off x="8306375" y="3505200"/>
            <a:ext cx="3506113"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571" name="Google Shape;571;p69"/>
          <p:cNvSpPr txBox="1"/>
          <p:nvPr/>
        </p:nvSpPr>
        <p:spPr>
          <a:xfrm>
            <a:off x="1097407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572" name="Google Shape;572;p69"/>
          <p:cNvSpPr txBox="1">
            <a:spLocks noGrp="1"/>
          </p:cNvSpPr>
          <p:nvPr>
            <p:ph type="ftr" idx="11"/>
          </p:nvPr>
        </p:nvSpPr>
        <p:spPr>
          <a:xfrm>
            <a:off x="8027672"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3" name="Google Shape;573;p69"/>
          <p:cNvSpPr txBox="1">
            <a:spLocks noGrp="1"/>
          </p:cNvSpPr>
          <p:nvPr>
            <p:ph type="body" idx="4"/>
          </p:nvPr>
        </p:nvSpPr>
        <p:spPr>
          <a:xfrm>
            <a:off x="8306375" y="4304786"/>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74" name="Google Shape;574;p69"/>
          <p:cNvSpPr txBox="1">
            <a:spLocks noGrp="1"/>
          </p:cNvSpPr>
          <p:nvPr>
            <p:ph type="body" idx="5"/>
          </p:nvPr>
        </p:nvSpPr>
        <p:spPr>
          <a:xfrm>
            <a:off x="8306375" y="468493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Section Header with Image">
  <p:cSld name="1_Section Header with Image">
    <p:spTree>
      <p:nvGrpSpPr>
        <p:cNvPr id="1" name="Shape 575"/>
        <p:cNvGrpSpPr/>
        <p:nvPr/>
      </p:nvGrpSpPr>
      <p:grpSpPr>
        <a:xfrm>
          <a:off x="0" y="0"/>
          <a:ext cx="0" cy="0"/>
          <a:chOff x="0" y="0"/>
          <a:chExt cx="0" cy="0"/>
        </a:xfrm>
      </p:grpSpPr>
      <p:sp>
        <p:nvSpPr>
          <p:cNvPr id="576" name="Google Shape;576;p70"/>
          <p:cNvSpPr/>
          <p:nvPr/>
        </p:nvSpPr>
        <p:spPr>
          <a:xfrm flipH="1">
            <a:off x="1" y="0"/>
            <a:ext cx="12191999" cy="685800"/>
          </a:xfrm>
          <a:prstGeom prst="rect">
            <a:avLst/>
          </a:prstGeom>
          <a:gradFill>
            <a:gsLst>
              <a:gs pos="0">
                <a:srgbClr val="FFFFFF">
                  <a:alpha val="0"/>
                </a:srgbClr>
              </a:gs>
              <a:gs pos="18972">
                <a:srgbClr val="79C8E9">
                  <a:alpha val="6666"/>
                </a:srgbClr>
              </a:gs>
              <a:gs pos="36000">
                <a:srgbClr val="0096D6">
                  <a:alpha val="21960"/>
                </a:srgbClr>
              </a:gs>
              <a:gs pos="58999">
                <a:srgbClr val="0096D6">
                  <a:alpha val="49803"/>
                </a:srgbClr>
              </a:gs>
              <a:gs pos="100000">
                <a:srgbClr val="0096D6">
                  <a:alpha val="49803"/>
                </a:srgbClr>
              </a:gs>
            </a:gsLst>
            <a:lin ang="10800000" scaled="0"/>
          </a:gra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577" name="Google Shape;577;p70"/>
          <p:cNvSpPr txBox="1">
            <a:spLocks noGrp="1"/>
          </p:cNvSpPr>
          <p:nvPr>
            <p:ph type="title"/>
          </p:nvPr>
        </p:nvSpPr>
        <p:spPr>
          <a:xfrm>
            <a:off x="2589888" y="168326"/>
            <a:ext cx="9373612" cy="349155"/>
          </a:xfrm>
          <a:prstGeom prst="rect">
            <a:avLst/>
          </a:prstGeom>
          <a:noFill/>
          <a:ln>
            <a:noFill/>
          </a:ln>
        </p:spPr>
        <p:txBody>
          <a:bodyPr spcFirstLastPara="1" wrap="square" lIns="0" tIns="0" rIns="0" bIns="0" anchor="t" anchorCtr="0"/>
          <a:lstStyle>
            <a:lvl1pPr marR="0" lvl="0" algn="r" rtl="0">
              <a:lnSpc>
                <a:spcPct val="90000"/>
              </a:lnSpc>
              <a:spcBef>
                <a:spcPts val="0"/>
              </a:spcBef>
              <a:spcAft>
                <a:spcPts val="0"/>
              </a:spcAft>
              <a:buClr>
                <a:schemeClr val="lt1"/>
              </a:buClr>
              <a:buSzPts val="3599"/>
              <a:buFont typeface="Arial"/>
              <a:buNone/>
              <a:defRPr sz="3599"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8" name="Google Shape;578;p7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79" name="Google Shape;579;p70"/>
          <p:cNvSpPr>
            <a:spLocks noGrp="1"/>
          </p:cNvSpPr>
          <p:nvPr>
            <p:ph type="pic" idx="2"/>
          </p:nvPr>
        </p:nvSpPr>
        <p:spPr>
          <a:xfrm>
            <a:off x="10523" y="1219200"/>
            <a:ext cx="7644263" cy="51054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580" name="Google Shape;580;p70"/>
          <p:cNvSpPr txBox="1">
            <a:spLocks noGrp="1"/>
          </p:cNvSpPr>
          <p:nvPr>
            <p:ph type="body" idx="1"/>
          </p:nvPr>
        </p:nvSpPr>
        <p:spPr>
          <a:xfrm>
            <a:off x="8306375" y="290322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81" name="Google Shape;581;p70"/>
          <p:cNvSpPr txBox="1">
            <a:spLocks noGrp="1"/>
          </p:cNvSpPr>
          <p:nvPr>
            <p:ph type="body" idx="3"/>
          </p:nvPr>
        </p:nvSpPr>
        <p:spPr>
          <a:xfrm>
            <a:off x="8306375" y="2514600"/>
            <a:ext cx="3506113"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582" name="Google Shape;582;p70"/>
          <p:cNvSpPr txBox="1"/>
          <p:nvPr/>
        </p:nvSpPr>
        <p:spPr>
          <a:xfrm>
            <a:off x="1097407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583" name="Google Shape;583;p70"/>
          <p:cNvSpPr txBox="1">
            <a:spLocks noGrp="1"/>
          </p:cNvSpPr>
          <p:nvPr>
            <p:ph type="ftr" idx="11"/>
          </p:nvPr>
        </p:nvSpPr>
        <p:spPr>
          <a:xfrm>
            <a:off x="8027672"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4" name="Google Shape;584;p70"/>
          <p:cNvSpPr txBox="1">
            <a:spLocks noGrp="1"/>
          </p:cNvSpPr>
          <p:nvPr>
            <p:ph type="body" idx="4"/>
          </p:nvPr>
        </p:nvSpPr>
        <p:spPr>
          <a:xfrm>
            <a:off x="8306375" y="3314186"/>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85" name="Google Shape;585;p70"/>
          <p:cNvSpPr txBox="1">
            <a:spLocks noGrp="1"/>
          </p:cNvSpPr>
          <p:nvPr>
            <p:ph type="body" idx="5"/>
          </p:nvPr>
        </p:nvSpPr>
        <p:spPr>
          <a:xfrm>
            <a:off x="8306375" y="369433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Section Header with Image">
  <p:cSld name="3_Section Header with Image">
    <p:spTree>
      <p:nvGrpSpPr>
        <p:cNvPr id="1" name="Shape 586"/>
        <p:cNvGrpSpPr/>
        <p:nvPr/>
      </p:nvGrpSpPr>
      <p:grpSpPr>
        <a:xfrm>
          <a:off x="0" y="0"/>
          <a:ext cx="0" cy="0"/>
          <a:chOff x="0" y="0"/>
          <a:chExt cx="0" cy="0"/>
        </a:xfrm>
      </p:grpSpPr>
      <p:sp>
        <p:nvSpPr>
          <p:cNvPr id="587" name="Google Shape;587;p71"/>
          <p:cNvSpPr/>
          <p:nvPr/>
        </p:nvSpPr>
        <p:spPr>
          <a:xfrm flipH="1">
            <a:off x="1" y="0"/>
            <a:ext cx="12191999" cy="685800"/>
          </a:xfrm>
          <a:prstGeom prst="rect">
            <a:avLst/>
          </a:prstGeom>
          <a:gradFill>
            <a:gsLst>
              <a:gs pos="0">
                <a:srgbClr val="FFFFFF">
                  <a:alpha val="0"/>
                </a:srgbClr>
              </a:gs>
              <a:gs pos="18972">
                <a:srgbClr val="79C8E9">
                  <a:alpha val="6666"/>
                </a:srgbClr>
              </a:gs>
              <a:gs pos="36000">
                <a:srgbClr val="0096D6">
                  <a:alpha val="21960"/>
                </a:srgbClr>
              </a:gs>
              <a:gs pos="58999">
                <a:srgbClr val="0096D6">
                  <a:alpha val="49803"/>
                </a:srgbClr>
              </a:gs>
              <a:gs pos="100000">
                <a:srgbClr val="0096D6">
                  <a:alpha val="49803"/>
                </a:srgbClr>
              </a:gs>
            </a:gsLst>
            <a:lin ang="10800000" scaled="0"/>
          </a:gra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588" name="Google Shape;588;p71"/>
          <p:cNvSpPr txBox="1">
            <a:spLocks noGrp="1"/>
          </p:cNvSpPr>
          <p:nvPr>
            <p:ph type="title"/>
          </p:nvPr>
        </p:nvSpPr>
        <p:spPr>
          <a:xfrm>
            <a:off x="2589888" y="335508"/>
            <a:ext cx="9373612" cy="349155"/>
          </a:xfrm>
          <a:prstGeom prst="rect">
            <a:avLst/>
          </a:prstGeom>
          <a:noFill/>
          <a:ln>
            <a:noFill/>
          </a:ln>
        </p:spPr>
        <p:txBody>
          <a:bodyPr spcFirstLastPara="1" wrap="square" lIns="0" tIns="0" rIns="0" bIns="0" anchor="t" anchorCtr="0"/>
          <a:lstStyle>
            <a:lvl1pPr marR="0" lvl="0" algn="r" rtl="0">
              <a:lnSpc>
                <a:spcPct val="90000"/>
              </a:lnSpc>
              <a:spcBef>
                <a:spcPts val="0"/>
              </a:spcBef>
              <a:spcAft>
                <a:spcPts val="0"/>
              </a:spcAft>
              <a:buClr>
                <a:schemeClr val="lt1"/>
              </a:buClr>
              <a:buSzPts val="3599"/>
              <a:buFont typeface="Arial"/>
              <a:buNone/>
              <a:defRPr sz="3599"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9" name="Google Shape;589;p7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590" name="Google Shape;590;p71"/>
          <p:cNvSpPr>
            <a:spLocks noGrp="1"/>
          </p:cNvSpPr>
          <p:nvPr>
            <p:ph type="pic" idx="2"/>
          </p:nvPr>
        </p:nvSpPr>
        <p:spPr>
          <a:xfrm>
            <a:off x="10523" y="1219200"/>
            <a:ext cx="7644263" cy="51054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591" name="Google Shape;591;p71"/>
          <p:cNvSpPr txBox="1"/>
          <p:nvPr/>
        </p:nvSpPr>
        <p:spPr>
          <a:xfrm>
            <a:off x="1097407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592" name="Google Shape;592;p71"/>
          <p:cNvSpPr txBox="1">
            <a:spLocks noGrp="1"/>
          </p:cNvSpPr>
          <p:nvPr>
            <p:ph type="ftr" idx="11"/>
          </p:nvPr>
        </p:nvSpPr>
        <p:spPr>
          <a:xfrm>
            <a:off x="8027672"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3" name="Google Shape;593;p71"/>
          <p:cNvSpPr txBox="1">
            <a:spLocks noGrp="1"/>
          </p:cNvSpPr>
          <p:nvPr>
            <p:ph type="body" idx="1"/>
          </p:nvPr>
        </p:nvSpPr>
        <p:spPr>
          <a:xfrm>
            <a:off x="8306375" y="290322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94" name="Google Shape;594;p71"/>
          <p:cNvSpPr txBox="1">
            <a:spLocks noGrp="1"/>
          </p:cNvSpPr>
          <p:nvPr>
            <p:ph type="body" idx="3"/>
          </p:nvPr>
        </p:nvSpPr>
        <p:spPr>
          <a:xfrm>
            <a:off x="8306375" y="2514600"/>
            <a:ext cx="3506113"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595" name="Google Shape;595;p71"/>
          <p:cNvSpPr txBox="1">
            <a:spLocks noGrp="1"/>
          </p:cNvSpPr>
          <p:nvPr>
            <p:ph type="body" idx="4"/>
          </p:nvPr>
        </p:nvSpPr>
        <p:spPr>
          <a:xfrm>
            <a:off x="8306375" y="3314186"/>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96" name="Google Shape;596;p71"/>
          <p:cNvSpPr txBox="1">
            <a:spLocks noGrp="1"/>
          </p:cNvSpPr>
          <p:nvPr>
            <p:ph type="body" idx="5"/>
          </p:nvPr>
        </p:nvSpPr>
        <p:spPr>
          <a:xfrm>
            <a:off x="8306375" y="369433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_Section Header with Image">
  <p:cSld name="2_Section Header with Image">
    <p:spTree>
      <p:nvGrpSpPr>
        <p:cNvPr id="1" name="Shape 597"/>
        <p:cNvGrpSpPr/>
        <p:nvPr/>
      </p:nvGrpSpPr>
      <p:grpSpPr>
        <a:xfrm>
          <a:off x="0" y="0"/>
          <a:ext cx="0" cy="0"/>
          <a:chOff x="0" y="0"/>
          <a:chExt cx="0" cy="0"/>
        </a:xfrm>
      </p:grpSpPr>
      <p:sp>
        <p:nvSpPr>
          <p:cNvPr id="598" name="Google Shape;598;p72"/>
          <p:cNvSpPr/>
          <p:nvPr/>
        </p:nvSpPr>
        <p:spPr>
          <a:xfrm flipH="1">
            <a:off x="1" y="12514"/>
            <a:ext cx="12191999" cy="685800"/>
          </a:xfrm>
          <a:prstGeom prst="rect">
            <a:avLst/>
          </a:prstGeom>
          <a:solidFill>
            <a:schemeClr val="accent6"/>
          </a:solidFill>
          <a:ln>
            <a:noFill/>
          </a:ln>
        </p:spPr>
        <p:txBody>
          <a:bodyPr spcFirstLastPara="1" wrap="square" lIns="0" tIns="45700" rIns="0" bIns="45700" anchor="ctr" anchorCtr="0">
            <a:noAutofit/>
          </a:bodyPr>
          <a:lstStyle/>
          <a:p>
            <a:pPr marL="0" marR="0" lvl="0" indent="0" algn="l"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599" name="Google Shape;599;p72"/>
          <p:cNvSpPr txBox="1">
            <a:spLocks noGrp="1"/>
          </p:cNvSpPr>
          <p:nvPr>
            <p:ph type="title"/>
          </p:nvPr>
        </p:nvSpPr>
        <p:spPr>
          <a:xfrm>
            <a:off x="2589888" y="168326"/>
            <a:ext cx="9373612" cy="349155"/>
          </a:xfrm>
          <a:prstGeom prst="rect">
            <a:avLst/>
          </a:prstGeom>
          <a:noFill/>
          <a:ln>
            <a:noFill/>
          </a:ln>
        </p:spPr>
        <p:txBody>
          <a:bodyPr spcFirstLastPara="1" wrap="square" lIns="0" tIns="0" rIns="0" bIns="0" anchor="t" anchorCtr="0"/>
          <a:lstStyle>
            <a:lvl1pPr marR="0" lvl="0" algn="r" rtl="0">
              <a:lnSpc>
                <a:spcPct val="90000"/>
              </a:lnSpc>
              <a:spcBef>
                <a:spcPts val="0"/>
              </a:spcBef>
              <a:spcAft>
                <a:spcPts val="0"/>
              </a:spcAft>
              <a:buClr>
                <a:schemeClr val="lt1"/>
              </a:buClr>
              <a:buSzPts val="3599"/>
              <a:buFont typeface="Arial"/>
              <a:buNone/>
              <a:defRPr sz="3599"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0" name="Google Shape;600;p72"/>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01" name="Google Shape;601;p72"/>
          <p:cNvSpPr>
            <a:spLocks noGrp="1"/>
          </p:cNvSpPr>
          <p:nvPr>
            <p:ph type="pic" idx="2"/>
          </p:nvPr>
        </p:nvSpPr>
        <p:spPr>
          <a:xfrm>
            <a:off x="10523" y="1219200"/>
            <a:ext cx="7644263" cy="51054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02" name="Google Shape;602;p72"/>
          <p:cNvSpPr txBox="1"/>
          <p:nvPr/>
        </p:nvSpPr>
        <p:spPr>
          <a:xfrm>
            <a:off x="10974072" y="6478524"/>
            <a:ext cx="661947"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603" name="Google Shape;603;p72"/>
          <p:cNvSpPr txBox="1">
            <a:spLocks noGrp="1"/>
          </p:cNvSpPr>
          <p:nvPr>
            <p:ph type="ftr" idx="11"/>
          </p:nvPr>
        </p:nvSpPr>
        <p:spPr>
          <a:xfrm>
            <a:off x="8027672"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4" name="Google Shape;604;p72"/>
          <p:cNvSpPr txBox="1">
            <a:spLocks noGrp="1"/>
          </p:cNvSpPr>
          <p:nvPr>
            <p:ph type="body" idx="1"/>
          </p:nvPr>
        </p:nvSpPr>
        <p:spPr>
          <a:xfrm>
            <a:off x="8306375" y="290322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605" name="Google Shape;605;p72"/>
          <p:cNvSpPr txBox="1">
            <a:spLocks noGrp="1"/>
          </p:cNvSpPr>
          <p:nvPr>
            <p:ph type="body" idx="3"/>
          </p:nvPr>
        </p:nvSpPr>
        <p:spPr>
          <a:xfrm>
            <a:off x="8306375" y="2514600"/>
            <a:ext cx="3506113"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606" name="Google Shape;606;p72"/>
          <p:cNvSpPr txBox="1">
            <a:spLocks noGrp="1"/>
          </p:cNvSpPr>
          <p:nvPr>
            <p:ph type="body" idx="4"/>
          </p:nvPr>
        </p:nvSpPr>
        <p:spPr>
          <a:xfrm>
            <a:off x="8306375" y="3314186"/>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607" name="Google Shape;607;p72"/>
          <p:cNvSpPr txBox="1">
            <a:spLocks noGrp="1"/>
          </p:cNvSpPr>
          <p:nvPr>
            <p:ph type="body" idx="5"/>
          </p:nvPr>
        </p:nvSpPr>
        <p:spPr>
          <a:xfrm>
            <a:off x="8306375" y="3694330"/>
            <a:ext cx="3506113" cy="29718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ection Header 2 with Image">
  <p:cSld name="Section Header 2 with Image">
    <p:spTree>
      <p:nvGrpSpPr>
        <p:cNvPr id="1" name="Shape 608"/>
        <p:cNvGrpSpPr/>
        <p:nvPr/>
      </p:nvGrpSpPr>
      <p:grpSpPr>
        <a:xfrm>
          <a:off x="0" y="0"/>
          <a:ext cx="0" cy="0"/>
          <a:chOff x="0" y="0"/>
          <a:chExt cx="0" cy="0"/>
        </a:xfrm>
      </p:grpSpPr>
      <p:sp>
        <p:nvSpPr>
          <p:cNvPr id="609" name="Google Shape;609;p73"/>
          <p:cNvSpPr txBox="1">
            <a:spLocks noGrp="1"/>
          </p:cNvSpPr>
          <p:nvPr>
            <p:ph type="title"/>
          </p:nvPr>
        </p:nvSpPr>
        <p:spPr>
          <a:xfrm>
            <a:off x="7391738" y="2764308"/>
            <a:ext cx="4649411" cy="1370076"/>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3599"/>
              <a:buFont typeface="Arial"/>
              <a:buNone/>
              <a:defRPr sz="35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0" name="Google Shape;610;p73"/>
          <p:cNvSpPr>
            <a:spLocks noGrp="1"/>
          </p:cNvSpPr>
          <p:nvPr>
            <p:ph type="pic" idx="2"/>
          </p:nvPr>
        </p:nvSpPr>
        <p:spPr>
          <a:xfrm>
            <a:off x="10523" y="1219203"/>
            <a:ext cx="6302105" cy="4460293"/>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11" name="Google Shape;611;p73"/>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2" name="Google Shape;612;p7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13" name="Google Shape;613;p73"/>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Section Header 2 with Image">
  <p:cSld name="1_Section Header 2 with Image">
    <p:spTree>
      <p:nvGrpSpPr>
        <p:cNvPr id="1" name="Shape 614"/>
        <p:cNvGrpSpPr/>
        <p:nvPr/>
      </p:nvGrpSpPr>
      <p:grpSpPr>
        <a:xfrm>
          <a:off x="0" y="0"/>
          <a:ext cx="0" cy="0"/>
          <a:chOff x="0" y="0"/>
          <a:chExt cx="0" cy="0"/>
        </a:xfrm>
      </p:grpSpPr>
      <p:sp>
        <p:nvSpPr>
          <p:cNvPr id="615" name="Google Shape;615;p74"/>
          <p:cNvSpPr txBox="1">
            <a:spLocks noGrp="1"/>
          </p:cNvSpPr>
          <p:nvPr>
            <p:ph type="title"/>
          </p:nvPr>
        </p:nvSpPr>
        <p:spPr>
          <a:xfrm>
            <a:off x="516466" y="2764308"/>
            <a:ext cx="4649411" cy="1370076"/>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3599"/>
              <a:buFont typeface="Arial"/>
              <a:buNone/>
              <a:defRPr sz="35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6" name="Google Shape;616;p74"/>
          <p:cNvSpPr>
            <a:spLocks noGrp="1"/>
          </p:cNvSpPr>
          <p:nvPr>
            <p:ph type="pic" idx="2"/>
          </p:nvPr>
        </p:nvSpPr>
        <p:spPr>
          <a:xfrm>
            <a:off x="5868707" y="1219203"/>
            <a:ext cx="6302105" cy="4460293"/>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17" name="Google Shape;617;p74"/>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8" name="Google Shape;618;p7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19" name="Google Shape;619;p74"/>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3 with Image">
  <p:cSld name="Section Header 3 with Image">
    <p:spTree>
      <p:nvGrpSpPr>
        <p:cNvPr id="1" name="Shape 620"/>
        <p:cNvGrpSpPr/>
        <p:nvPr/>
      </p:nvGrpSpPr>
      <p:grpSpPr>
        <a:xfrm>
          <a:off x="0" y="0"/>
          <a:ext cx="0" cy="0"/>
          <a:chOff x="0" y="0"/>
          <a:chExt cx="0" cy="0"/>
        </a:xfrm>
      </p:grpSpPr>
      <p:sp>
        <p:nvSpPr>
          <p:cNvPr id="621" name="Google Shape;621;p75"/>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22" name="Google Shape;622;p75"/>
          <p:cNvSpPr>
            <a:spLocks noGrp="1"/>
          </p:cNvSpPr>
          <p:nvPr>
            <p:ph type="pic" idx="2"/>
          </p:nvPr>
        </p:nvSpPr>
        <p:spPr>
          <a:xfrm>
            <a:off x="0"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23" name="Google Shape;623;p75"/>
          <p:cNvSpPr>
            <a:spLocks noGrp="1"/>
          </p:cNvSpPr>
          <p:nvPr>
            <p:ph type="pic" idx="3"/>
          </p:nvPr>
        </p:nvSpPr>
        <p:spPr>
          <a:xfrm>
            <a:off x="2589887"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24" name="Google Shape;624;p75"/>
          <p:cNvSpPr>
            <a:spLocks noGrp="1"/>
          </p:cNvSpPr>
          <p:nvPr>
            <p:ph type="pic" idx="4"/>
          </p:nvPr>
        </p:nvSpPr>
        <p:spPr>
          <a:xfrm>
            <a:off x="5181361"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25" name="Google Shape;625;p75"/>
          <p:cNvSpPr txBox="1">
            <a:spLocks noGrp="1"/>
          </p:cNvSpPr>
          <p:nvPr>
            <p:ph type="dt" idx="10"/>
          </p:nvPr>
        </p:nvSpPr>
        <p:spPr>
          <a:xfrm>
            <a:off x="1099968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6" name="Google Shape;626;p75"/>
          <p:cNvSpPr txBox="1">
            <a:spLocks noGrp="1"/>
          </p:cNvSpPr>
          <p:nvPr>
            <p:ph type="ftr" idx="11"/>
          </p:nvPr>
        </p:nvSpPr>
        <p:spPr>
          <a:xfrm>
            <a:off x="805329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7" name="Google Shape;627;p75"/>
          <p:cNvSpPr txBox="1">
            <a:spLocks noGrp="1"/>
          </p:cNvSpPr>
          <p:nvPr>
            <p:ph type="title"/>
          </p:nvPr>
        </p:nvSpPr>
        <p:spPr>
          <a:xfrm>
            <a:off x="7925277" y="4901184"/>
            <a:ext cx="3658553" cy="408546"/>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3599"/>
              <a:buFont typeface="Arial"/>
              <a:buNone/>
              <a:defRPr sz="3599"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736">
          <p15:clr>
            <a:srgbClr val="FBAE40"/>
          </p15:clr>
        </p15:guide>
        <p15:guide id="2" pos="3839">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2_Section Header 3 with Image">
  <p:cSld name="2_Section Header 3 with Image">
    <p:spTree>
      <p:nvGrpSpPr>
        <p:cNvPr id="1" name="Shape 628"/>
        <p:cNvGrpSpPr/>
        <p:nvPr/>
      </p:nvGrpSpPr>
      <p:grpSpPr>
        <a:xfrm>
          <a:off x="0" y="0"/>
          <a:ext cx="0" cy="0"/>
          <a:chOff x="0" y="0"/>
          <a:chExt cx="0" cy="0"/>
        </a:xfrm>
      </p:grpSpPr>
      <p:sp>
        <p:nvSpPr>
          <p:cNvPr id="629" name="Google Shape;629;p76"/>
          <p:cNvSpPr>
            <a:spLocks noGrp="1"/>
          </p:cNvSpPr>
          <p:nvPr>
            <p:ph type="pic" idx="2"/>
          </p:nvPr>
        </p:nvSpPr>
        <p:spPr>
          <a:xfrm>
            <a:off x="0"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30" name="Google Shape;630;p76"/>
          <p:cNvSpPr>
            <a:spLocks noGrp="1"/>
          </p:cNvSpPr>
          <p:nvPr>
            <p:ph type="pic" idx="3"/>
          </p:nvPr>
        </p:nvSpPr>
        <p:spPr>
          <a:xfrm>
            <a:off x="2589887"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31" name="Google Shape;631;p76"/>
          <p:cNvSpPr>
            <a:spLocks noGrp="1"/>
          </p:cNvSpPr>
          <p:nvPr>
            <p:ph type="pic" idx="4"/>
          </p:nvPr>
        </p:nvSpPr>
        <p:spPr>
          <a:xfrm>
            <a:off x="5181361" y="0"/>
            <a:ext cx="2581502" cy="6858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32" name="Google Shape;632;p7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33" name="Google Shape;633;p76"/>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4" name="Google Shape;634;p76"/>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5" name="Google Shape;635;p76"/>
          <p:cNvSpPr txBox="1">
            <a:spLocks noGrp="1"/>
          </p:cNvSpPr>
          <p:nvPr>
            <p:ph type="title"/>
          </p:nvPr>
        </p:nvSpPr>
        <p:spPr>
          <a:xfrm>
            <a:off x="7925277" y="4594739"/>
            <a:ext cx="3658553" cy="408546"/>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3599"/>
              <a:buFont typeface="Arial"/>
              <a:buNone/>
              <a:defRPr sz="3599"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Section Header 3 with Image">
  <p:cSld name="1_Section Header 3 with Image">
    <p:spTree>
      <p:nvGrpSpPr>
        <p:cNvPr id="1" name="Shape 636"/>
        <p:cNvGrpSpPr/>
        <p:nvPr/>
      </p:nvGrpSpPr>
      <p:grpSpPr>
        <a:xfrm>
          <a:off x="0" y="0"/>
          <a:ext cx="0" cy="0"/>
          <a:chOff x="0" y="0"/>
          <a:chExt cx="0" cy="0"/>
        </a:xfrm>
      </p:grpSpPr>
      <p:sp>
        <p:nvSpPr>
          <p:cNvPr id="637" name="Google Shape;637;p7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38" name="Google Shape;638;p77"/>
          <p:cNvSpPr>
            <a:spLocks noGrp="1"/>
          </p:cNvSpPr>
          <p:nvPr>
            <p:ph type="pic" idx="2"/>
          </p:nvPr>
        </p:nvSpPr>
        <p:spPr>
          <a:xfrm>
            <a:off x="4397060" y="533400"/>
            <a:ext cx="2581502" cy="5715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39" name="Google Shape;639;p77"/>
          <p:cNvSpPr txBox="1">
            <a:spLocks noGrp="1"/>
          </p:cNvSpPr>
          <p:nvPr>
            <p:ph type="title"/>
          </p:nvPr>
        </p:nvSpPr>
        <p:spPr>
          <a:xfrm>
            <a:off x="516466" y="2764308"/>
            <a:ext cx="3658553" cy="1121892"/>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3599"/>
              <a:buFont typeface="Arial"/>
              <a:buNone/>
              <a:defRPr sz="35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0" name="Google Shape;640;p77"/>
          <p:cNvSpPr>
            <a:spLocks noGrp="1"/>
          </p:cNvSpPr>
          <p:nvPr>
            <p:ph type="pic" idx="3"/>
          </p:nvPr>
        </p:nvSpPr>
        <p:spPr>
          <a:xfrm>
            <a:off x="6998698" y="533400"/>
            <a:ext cx="2581502" cy="5715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41" name="Google Shape;641;p77"/>
          <p:cNvSpPr>
            <a:spLocks noGrp="1"/>
          </p:cNvSpPr>
          <p:nvPr>
            <p:ph type="pic" idx="4"/>
          </p:nvPr>
        </p:nvSpPr>
        <p:spPr>
          <a:xfrm>
            <a:off x="9610498" y="533400"/>
            <a:ext cx="2581502" cy="57150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642" name="Google Shape;642;p77"/>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3" name="Google Shape;643;p77"/>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_Title, Subtitle and Content">
  <p:cSld name="1_Title, Subtitle and Content">
    <p:spTree>
      <p:nvGrpSpPr>
        <p:cNvPr id="1" name="Shape 644"/>
        <p:cNvGrpSpPr/>
        <p:nvPr/>
      </p:nvGrpSpPr>
      <p:grpSpPr>
        <a:xfrm>
          <a:off x="0" y="0"/>
          <a:ext cx="0" cy="0"/>
          <a:chOff x="0" y="0"/>
          <a:chExt cx="0" cy="0"/>
        </a:xfrm>
      </p:grpSpPr>
      <p:sp>
        <p:nvSpPr>
          <p:cNvPr id="645" name="Google Shape;645;p78"/>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6" name="Google Shape;646;p7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47" name="Google Shape;647;p78"/>
          <p:cNvSpPr txBox="1">
            <a:spLocks noGrp="1"/>
          </p:cNvSpPr>
          <p:nvPr>
            <p:ph type="body" idx="1"/>
          </p:nvPr>
        </p:nvSpPr>
        <p:spPr>
          <a:xfrm>
            <a:off x="609601"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648" name="Google Shape;648;p78"/>
          <p:cNvSpPr txBox="1">
            <a:spLocks noGrp="1"/>
          </p:cNvSpPr>
          <p:nvPr>
            <p:ph type="body" idx="2"/>
          </p:nvPr>
        </p:nvSpPr>
        <p:spPr>
          <a:xfrm>
            <a:off x="609601" y="1676401"/>
            <a:ext cx="10972801" cy="4419601"/>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49" name="Google Shape;649;p78"/>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0" name="Google Shape;650;p78"/>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_Title, Subtitle, Heading and Content">
  <p:cSld name="1_Title, Subtitle, Heading and Content">
    <p:spTree>
      <p:nvGrpSpPr>
        <p:cNvPr id="1" name="Shape 651"/>
        <p:cNvGrpSpPr/>
        <p:nvPr/>
      </p:nvGrpSpPr>
      <p:grpSpPr>
        <a:xfrm>
          <a:off x="0" y="0"/>
          <a:ext cx="0" cy="0"/>
          <a:chOff x="0" y="0"/>
          <a:chExt cx="0" cy="0"/>
        </a:xfrm>
      </p:grpSpPr>
      <p:sp>
        <p:nvSpPr>
          <p:cNvPr id="652" name="Google Shape;652;p79"/>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3" name="Google Shape;653;p7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54" name="Google Shape;654;p79"/>
          <p:cNvSpPr txBox="1">
            <a:spLocks noGrp="1"/>
          </p:cNvSpPr>
          <p:nvPr>
            <p:ph type="body" idx="1"/>
          </p:nvPr>
        </p:nvSpPr>
        <p:spPr>
          <a:xfrm>
            <a:off x="609601"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655" name="Google Shape;655;p79"/>
          <p:cNvSpPr txBox="1">
            <a:spLocks noGrp="1"/>
          </p:cNvSpPr>
          <p:nvPr>
            <p:ph type="body" idx="2"/>
          </p:nvPr>
        </p:nvSpPr>
        <p:spPr>
          <a:xfrm>
            <a:off x="609601" y="1661890"/>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656" name="Google Shape;656;p79"/>
          <p:cNvSpPr txBox="1">
            <a:spLocks noGrp="1"/>
          </p:cNvSpPr>
          <p:nvPr>
            <p:ph type="body" idx="3"/>
          </p:nvPr>
        </p:nvSpPr>
        <p:spPr>
          <a:xfrm>
            <a:off x="609601" y="2057400"/>
            <a:ext cx="10972801" cy="4038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57" name="Google Shape;657;p79"/>
          <p:cNvSpPr txBox="1">
            <a:spLocks noGrp="1"/>
          </p:cNvSpPr>
          <p:nvPr>
            <p:ph type="dt" idx="10"/>
          </p:nvPr>
        </p:nvSpPr>
        <p:spPr>
          <a:xfrm>
            <a:off x="10923469" y="6478524"/>
            <a:ext cx="58414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8" name="Google Shape;658;p79"/>
          <p:cNvSpPr txBox="1">
            <a:spLocks noGrp="1"/>
          </p:cNvSpPr>
          <p:nvPr>
            <p:ph type="ftr" idx="11"/>
          </p:nvPr>
        </p:nvSpPr>
        <p:spPr>
          <a:xfrm>
            <a:off x="7977071" y="6478524"/>
            <a:ext cx="2844800" cy="219456"/>
          </a:xfrm>
          <a:prstGeom prst="rect">
            <a:avLst/>
          </a:prstGeom>
          <a:noFill/>
          <a:ln>
            <a:noFill/>
          </a:ln>
        </p:spPr>
        <p:txBody>
          <a:bodyPr spcFirstLastPara="1" wrap="square" lIns="0" tIns="0" rIns="0" bIns="0" anchor="b" anchorCtr="0"/>
          <a:lstStyle>
            <a:lvl1pPr marR="0" lvl="0" algn="r"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659"/>
        <p:cNvGrpSpPr/>
        <p:nvPr/>
      </p:nvGrpSpPr>
      <p:grpSpPr>
        <a:xfrm>
          <a:off x="0" y="0"/>
          <a:ext cx="0" cy="0"/>
          <a:chOff x="0" y="0"/>
          <a:chExt cx="0" cy="0"/>
        </a:xfrm>
      </p:grpSpPr>
      <p:sp>
        <p:nvSpPr>
          <p:cNvPr id="660" name="Google Shape;660;p80"/>
          <p:cNvSpPr txBox="1">
            <a:spLocks noGrp="1"/>
          </p:cNvSpPr>
          <p:nvPr>
            <p:ph type="title"/>
          </p:nvPr>
        </p:nvSpPr>
        <p:spPr>
          <a:xfrm>
            <a:off x="455732" y="457203"/>
            <a:ext cx="2190748" cy="2057399"/>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61" name="Google Shape;661;p8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2" name="Google Shape;662;p8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3" name="Google Shape;663;p8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64" name="Google Shape;664;p80"/>
          <p:cNvSpPr>
            <a:spLocks noGrp="1"/>
          </p:cNvSpPr>
          <p:nvPr>
            <p:ph type="pic" idx="2"/>
          </p:nvPr>
        </p:nvSpPr>
        <p:spPr>
          <a:xfrm>
            <a:off x="6332394" y="457203"/>
            <a:ext cx="2421486" cy="2224695"/>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65" name="Google Shape;665;p80"/>
          <p:cNvSpPr>
            <a:spLocks noGrp="1"/>
          </p:cNvSpPr>
          <p:nvPr>
            <p:ph type="pic" idx="3"/>
          </p:nvPr>
        </p:nvSpPr>
        <p:spPr>
          <a:xfrm>
            <a:off x="9391003" y="457203"/>
            <a:ext cx="2421486" cy="2224695"/>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66" name="Google Shape;666;p80"/>
          <p:cNvSpPr>
            <a:spLocks noGrp="1"/>
          </p:cNvSpPr>
          <p:nvPr>
            <p:ph type="pic" idx="4"/>
          </p:nvPr>
        </p:nvSpPr>
        <p:spPr>
          <a:xfrm>
            <a:off x="3273788" y="457203"/>
            <a:ext cx="2421486" cy="2224695"/>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67" name="Google Shape;667;p80"/>
          <p:cNvSpPr>
            <a:spLocks noGrp="1"/>
          </p:cNvSpPr>
          <p:nvPr>
            <p:ph type="pic" idx="5"/>
          </p:nvPr>
        </p:nvSpPr>
        <p:spPr>
          <a:xfrm>
            <a:off x="6332395" y="3467862"/>
            <a:ext cx="2421487" cy="2170938"/>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68" name="Google Shape;668;p80"/>
          <p:cNvSpPr>
            <a:spLocks noGrp="1"/>
          </p:cNvSpPr>
          <p:nvPr>
            <p:ph type="pic" idx="6"/>
          </p:nvPr>
        </p:nvSpPr>
        <p:spPr>
          <a:xfrm>
            <a:off x="9391001" y="3467862"/>
            <a:ext cx="2421487" cy="2170938"/>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69" name="Google Shape;669;p80"/>
          <p:cNvSpPr>
            <a:spLocks noGrp="1"/>
          </p:cNvSpPr>
          <p:nvPr>
            <p:ph type="pic" idx="7"/>
          </p:nvPr>
        </p:nvSpPr>
        <p:spPr>
          <a:xfrm>
            <a:off x="3273786" y="3467862"/>
            <a:ext cx="2421487" cy="2170938"/>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70" name="Google Shape;670;p80"/>
          <p:cNvSpPr>
            <a:spLocks noGrp="1"/>
          </p:cNvSpPr>
          <p:nvPr>
            <p:ph type="pic" idx="8"/>
          </p:nvPr>
        </p:nvSpPr>
        <p:spPr>
          <a:xfrm>
            <a:off x="247872" y="3467862"/>
            <a:ext cx="2421487" cy="2170938"/>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cxnSp>
        <p:nvCxnSpPr>
          <p:cNvPr id="671" name="Google Shape;671;p80"/>
          <p:cNvCxnSpPr/>
          <p:nvPr/>
        </p:nvCxnSpPr>
        <p:spPr>
          <a:xfrm>
            <a:off x="6019779" y="457200"/>
            <a:ext cx="0" cy="5601462"/>
          </a:xfrm>
          <a:prstGeom prst="straightConnector1">
            <a:avLst/>
          </a:prstGeom>
          <a:noFill/>
          <a:ln w="19050" cap="flat" cmpd="sng">
            <a:solidFill>
              <a:srgbClr val="E2E1E3"/>
            </a:solidFill>
            <a:prstDash val="solid"/>
            <a:miter lim="800000"/>
            <a:headEnd type="none" w="sm" len="sm"/>
            <a:tailEnd type="none" w="sm" len="sm"/>
          </a:ln>
        </p:spPr>
      </p:cxnSp>
      <p:cxnSp>
        <p:nvCxnSpPr>
          <p:cNvPr id="672" name="Google Shape;672;p80"/>
          <p:cNvCxnSpPr/>
          <p:nvPr/>
        </p:nvCxnSpPr>
        <p:spPr>
          <a:xfrm>
            <a:off x="9068573" y="457200"/>
            <a:ext cx="0" cy="5601462"/>
          </a:xfrm>
          <a:prstGeom prst="straightConnector1">
            <a:avLst/>
          </a:prstGeom>
          <a:noFill/>
          <a:ln w="19050" cap="flat" cmpd="sng">
            <a:solidFill>
              <a:srgbClr val="E2E1E3"/>
            </a:solidFill>
            <a:prstDash val="solid"/>
            <a:miter lim="800000"/>
            <a:headEnd type="none" w="sm" len="sm"/>
            <a:tailEnd type="none" w="sm" len="sm"/>
          </a:ln>
        </p:spPr>
      </p:cxnSp>
      <p:cxnSp>
        <p:nvCxnSpPr>
          <p:cNvPr id="673" name="Google Shape;673;p80"/>
          <p:cNvCxnSpPr/>
          <p:nvPr/>
        </p:nvCxnSpPr>
        <p:spPr>
          <a:xfrm>
            <a:off x="2970985" y="457200"/>
            <a:ext cx="0" cy="5601462"/>
          </a:xfrm>
          <a:prstGeom prst="straightConnector1">
            <a:avLst/>
          </a:prstGeom>
          <a:noFill/>
          <a:ln w="19050" cap="flat" cmpd="sng">
            <a:solidFill>
              <a:srgbClr val="E2E1E3"/>
            </a:solidFill>
            <a:prstDash val="solid"/>
            <a:miter lim="800000"/>
            <a:headEnd type="none" w="sm" len="sm"/>
            <a:tailEnd type="none" w="sm" len="sm"/>
          </a:ln>
        </p:spPr>
      </p:cxnSp>
      <p:cxnSp>
        <p:nvCxnSpPr>
          <p:cNvPr id="674" name="Google Shape;674;p80"/>
          <p:cNvCxnSpPr/>
          <p:nvPr/>
        </p:nvCxnSpPr>
        <p:spPr>
          <a:xfrm flipH="1">
            <a:off x="496881" y="3200402"/>
            <a:ext cx="11315608" cy="1"/>
          </a:xfrm>
          <a:prstGeom prst="straightConnector1">
            <a:avLst/>
          </a:prstGeom>
          <a:noFill/>
          <a:ln w="19050" cap="flat" cmpd="sng">
            <a:solidFill>
              <a:srgbClr val="E2E1E3"/>
            </a:solidFill>
            <a:prstDash val="solid"/>
            <a:miter lim="800000"/>
            <a:headEnd type="none" w="sm" len="sm"/>
            <a:tailEnd type="none" w="sm" len="sm"/>
          </a:ln>
        </p:spPr>
      </p:cxnSp>
      <p:sp>
        <p:nvSpPr>
          <p:cNvPr id="675" name="Google Shape;675;p80"/>
          <p:cNvSpPr txBox="1">
            <a:spLocks noGrp="1"/>
          </p:cNvSpPr>
          <p:nvPr>
            <p:ph type="body" idx="1"/>
          </p:nvPr>
        </p:nvSpPr>
        <p:spPr>
          <a:xfrm>
            <a:off x="3274277" y="2757488"/>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76" name="Google Shape;676;p80"/>
          <p:cNvSpPr txBox="1">
            <a:spLocks noGrp="1"/>
          </p:cNvSpPr>
          <p:nvPr>
            <p:ph type="body" idx="9"/>
          </p:nvPr>
        </p:nvSpPr>
        <p:spPr>
          <a:xfrm>
            <a:off x="6317739" y="2757488"/>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77" name="Google Shape;677;p80"/>
          <p:cNvSpPr txBox="1">
            <a:spLocks noGrp="1"/>
          </p:cNvSpPr>
          <p:nvPr>
            <p:ph type="body" idx="13"/>
          </p:nvPr>
        </p:nvSpPr>
        <p:spPr>
          <a:xfrm>
            <a:off x="9390919" y="2757488"/>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78" name="Google Shape;678;p80"/>
          <p:cNvSpPr txBox="1">
            <a:spLocks noGrp="1"/>
          </p:cNvSpPr>
          <p:nvPr>
            <p:ph type="body" idx="14"/>
          </p:nvPr>
        </p:nvSpPr>
        <p:spPr>
          <a:xfrm>
            <a:off x="3274277" y="5691950"/>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79" name="Google Shape;679;p80"/>
          <p:cNvSpPr txBox="1">
            <a:spLocks noGrp="1"/>
          </p:cNvSpPr>
          <p:nvPr>
            <p:ph type="body" idx="15"/>
          </p:nvPr>
        </p:nvSpPr>
        <p:spPr>
          <a:xfrm>
            <a:off x="6317739" y="5691950"/>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80" name="Google Shape;680;p80"/>
          <p:cNvSpPr txBox="1">
            <a:spLocks noGrp="1"/>
          </p:cNvSpPr>
          <p:nvPr>
            <p:ph type="body" idx="16"/>
          </p:nvPr>
        </p:nvSpPr>
        <p:spPr>
          <a:xfrm>
            <a:off x="9390919" y="5691950"/>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81" name="Google Shape;681;p80"/>
          <p:cNvSpPr txBox="1">
            <a:spLocks noGrp="1"/>
          </p:cNvSpPr>
          <p:nvPr>
            <p:ph type="body" idx="17"/>
          </p:nvPr>
        </p:nvSpPr>
        <p:spPr>
          <a:xfrm>
            <a:off x="246125" y="5691950"/>
            <a:ext cx="2421569" cy="366712"/>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toryboard">
  <p:cSld name="Storyboard">
    <p:spTree>
      <p:nvGrpSpPr>
        <p:cNvPr id="1" name="Shape 682"/>
        <p:cNvGrpSpPr/>
        <p:nvPr/>
      </p:nvGrpSpPr>
      <p:grpSpPr>
        <a:xfrm>
          <a:off x="0" y="0"/>
          <a:ext cx="0" cy="0"/>
          <a:chOff x="0" y="0"/>
          <a:chExt cx="0" cy="0"/>
        </a:xfrm>
      </p:grpSpPr>
      <p:sp>
        <p:nvSpPr>
          <p:cNvPr id="683" name="Google Shape;683;p81"/>
          <p:cNvSpPr txBox="1">
            <a:spLocks noGrp="1"/>
          </p:cNvSpPr>
          <p:nvPr>
            <p:ph type="title"/>
          </p:nvPr>
        </p:nvSpPr>
        <p:spPr>
          <a:xfrm>
            <a:off x="609601" y="304800"/>
            <a:ext cx="8517552"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4" name="Google Shape;684;p8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5" name="Google Shape;685;p8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6" name="Google Shape;686;p8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687" name="Google Shape;687;p81"/>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688" name="Google Shape;688;p81"/>
          <p:cNvSpPr txBox="1">
            <a:spLocks noGrp="1"/>
          </p:cNvSpPr>
          <p:nvPr>
            <p:ph type="body" idx="2"/>
          </p:nvPr>
        </p:nvSpPr>
        <p:spPr>
          <a:xfrm>
            <a:off x="609601" y="4114800"/>
            <a:ext cx="2688688"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grpSp>
        <p:nvGrpSpPr>
          <p:cNvPr id="689" name="Google Shape;689;p81"/>
          <p:cNvGrpSpPr/>
          <p:nvPr/>
        </p:nvGrpSpPr>
        <p:grpSpPr>
          <a:xfrm>
            <a:off x="10025440" y="311208"/>
            <a:ext cx="1541623" cy="530975"/>
            <a:chOff x="7416499" y="112000"/>
            <a:chExt cx="1541222" cy="530975"/>
          </a:xfrm>
        </p:grpSpPr>
        <p:sp>
          <p:nvSpPr>
            <p:cNvPr id="690" name="Google Shape;690;p81"/>
            <p:cNvSpPr/>
            <p:nvPr/>
          </p:nvSpPr>
          <p:spPr>
            <a:xfrm>
              <a:off x="7876573" y="112000"/>
              <a:ext cx="621070" cy="123005"/>
            </a:xfrm>
            <a:prstGeom prst="rect">
              <a:avLst/>
            </a:prstGeom>
            <a:solidFill>
              <a:schemeClr val="lt2"/>
            </a:solidFill>
            <a:ln w="9525" cap="flat" cmpd="sng">
              <a:solidFill>
                <a:srgbClr val="09B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00">
                  <a:solidFill>
                    <a:srgbClr val="595959"/>
                  </a:solidFill>
                  <a:latin typeface="Arial"/>
                  <a:ea typeface="Arial"/>
                  <a:cs typeface="Arial"/>
                  <a:sym typeface="Arial"/>
                </a:rPr>
                <a:t>Personal</a:t>
              </a:r>
              <a:endParaRPr/>
            </a:p>
          </p:txBody>
        </p:sp>
        <p:sp>
          <p:nvSpPr>
            <p:cNvPr id="691" name="Google Shape;691;p81"/>
            <p:cNvSpPr/>
            <p:nvPr/>
          </p:nvSpPr>
          <p:spPr>
            <a:xfrm>
              <a:off x="7561518" y="233417"/>
              <a:ext cx="1251181" cy="136180"/>
            </a:xfrm>
            <a:prstGeom prst="rect">
              <a:avLst/>
            </a:prstGeom>
            <a:solidFill>
              <a:schemeClr val="lt2"/>
            </a:solidFill>
            <a:ln w="9525" cap="flat" cmpd="sng">
              <a:solidFill>
                <a:srgbClr val="09B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00">
                  <a:solidFill>
                    <a:srgbClr val="595959"/>
                  </a:solidFill>
                  <a:latin typeface="Arial"/>
                  <a:ea typeface="Arial"/>
                  <a:cs typeface="Arial"/>
                  <a:sym typeface="Arial"/>
                </a:rPr>
                <a:t>Perceived Value</a:t>
              </a:r>
              <a:endParaRPr/>
            </a:p>
          </p:txBody>
        </p:sp>
        <p:sp>
          <p:nvSpPr>
            <p:cNvPr id="692" name="Google Shape;692;p81"/>
            <p:cNvSpPr/>
            <p:nvPr/>
          </p:nvSpPr>
          <p:spPr>
            <a:xfrm>
              <a:off x="7416499" y="506795"/>
              <a:ext cx="1541222" cy="136180"/>
            </a:xfrm>
            <a:prstGeom prst="rect">
              <a:avLst/>
            </a:prstGeom>
            <a:solidFill>
              <a:schemeClr val="lt2"/>
            </a:solidFill>
            <a:ln w="9525" cap="flat" cmpd="sng">
              <a:solidFill>
                <a:srgbClr val="09B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00">
                  <a:solidFill>
                    <a:srgbClr val="595959"/>
                  </a:solidFill>
                  <a:latin typeface="Arial"/>
                  <a:ea typeface="Arial"/>
                  <a:cs typeface="Arial"/>
                  <a:sym typeface="Arial"/>
                </a:rPr>
                <a:t>Simplicity</a:t>
              </a:r>
              <a:endParaRPr/>
            </a:p>
          </p:txBody>
        </p:sp>
        <p:sp>
          <p:nvSpPr>
            <p:cNvPr id="693" name="Google Shape;693;p81"/>
            <p:cNvSpPr/>
            <p:nvPr/>
          </p:nvSpPr>
          <p:spPr>
            <a:xfrm>
              <a:off x="8187110" y="369936"/>
              <a:ext cx="770611" cy="137988"/>
            </a:xfrm>
            <a:prstGeom prst="rect">
              <a:avLst/>
            </a:prstGeom>
            <a:solidFill>
              <a:schemeClr val="lt2"/>
            </a:solidFill>
            <a:ln w="9525" cap="flat" cmpd="sng">
              <a:solidFill>
                <a:srgbClr val="09B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00">
                  <a:solidFill>
                    <a:srgbClr val="595959"/>
                  </a:solidFill>
                  <a:latin typeface="Arial"/>
                  <a:ea typeface="Arial"/>
                  <a:cs typeface="Arial"/>
                  <a:sym typeface="Arial"/>
                </a:rPr>
                <a:t>Intuitive</a:t>
              </a:r>
              <a:endParaRPr/>
            </a:p>
          </p:txBody>
        </p:sp>
        <p:sp>
          <p:nvSpPr>
            <p:cNvPr id="694" name="Google Shape;694;p81"/>
            <p:cNvSpPr/>
            <p:nvPr/>
          </p:nvSpPr>
          <p:spPr>
            <a:xfrm>
              <a:off x="7416499" y="369936"/>
              <a:ext cx="770609" cy="137988"/>
            </a:xfrm>
            <a:prstGeom prst="rect">
              <a:avLst/>
            </a:prstGeom>
            <a:solidFill>
              <a:schemeClr val="lt2"/>
            </a:solidFill>
            <a:ln w="9525" cap="flat" cmpd="sng">
              <a:solidFill>
                <a:srgbClr val="09B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00">
                  <a:solidFill>
                    <a:srgbClr val="595959"/>
                  </a:solidFill>
                  <a:latin typeface="Arial"/>
                  <a:ea typeface="Arial"/>
                  <a:cs typeface="Arial"/>
                  <a:sym typeface="Arial"/>
                </a:rPr>
                <a:t>Complete</a:t>
              </a:r>
              <a:endParaRPr/>
            </a:p>
          </p:txBody>
        </p:sp>
      </p:grpSp>
      <p:sp>
        <p:nvSpPr>
          <p:cNvPr id="695" name="Google Shape;695;p81"/>
          <p:cNvSpPr>
            <a:spLocks noGrp="1"/>
          </p:cNvSpPr>
          <p:nvPr>
            <p:ph type="pic" idx="3"/>
          </p:nvPr>
        </p:nvSpPr>
        <p:spPr>
          <a:xfrm>
            <a:off x="609600" y="1828803"/>
            <a:ext cx="2688688" cy="2101777"/>
          </a:xfrm>
          <a:prstGeom prst="rect">
            <a:avLst/>
          </a:prstGeom>
          <a:noFill/>
          <a:ln w="9525" cap="flat" cmpd="sng">
            <a:solidFill>
              <a:schemeClr val="accent3"/>
            </a:solidFill>
            <a:prstDash val="solid"/>
            <a:round/>
            <a:headEnd type="none" w="sm" len="sm"/>
            <a:tailEnd type="none" w="sm" len="sm"/>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96" name="Google Shape;696;p81"/>
          <p:cNvSpPr>
            <a:spLocks noGrp="1"/>
          </p:cNvSpPr>
          <p:nvPr>
            <p:ph type="pic" idx="4"/>
          </p:nvPr>
        </p:nvSpPr>
        <p:spPr>
          <a:xfrm>
            <a:off x="3461698" y="1828803"/>
            <a:ext cx="2688688" cy="2101777"/>
          </a:xfrm>
          <a:prstGeom prst="rect">
            <a:avLst/>
          </a:prstGeom>
          <a:noFill/>
          <a:ln w="9525" cap="flat" cmpd="sng">
            <a:solidFill>
              <a:schemeClr val="accent3"/>
            </a:solidFill>
            <a:prstDash val="solid"/>
            <a:round/>
            <a:headEnd type="none" w="sm" len="sm"/>
            <a:tailEnd type="none" w="sm" len="sm"/>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97" name="Google Shape;697;p81"/>
          <p:cNvSpPr>
            <a:spLocks noGrp="1"/>
          </p:cNvSpPr>
          <p:nvPr>
            <p:ph type="pic" idx="5"/>
          </p:nvPr>
        </p:nvSpPr>
        <p:spPr>
          <a:xfrm>
            <a:off x="6313795" y="1828803"/>
            <a:ext cx="2688688" cy="2101777"/>
          </a:xfrm>
          <a:prstGeom prst="rect">
            <a:avLst/>
          </a:prstGeom>
          <a:noFill/>
          <a:ln w="9525" cap="flat" cmpd="sng">
            <a:solidFill>
              <a:schemeClr val="accent3"/>
            </a:solidFill>
            <a:prstDash val="solid"/>
            <a:round/>
            <a:headEnd type="none" w="sm" len="sm"/>
            <a:tailEnd type="none" w="sm" len="sm"/>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98" name="Google Shape;698;p81"/>
          <p:cNvSpPr>
            <a:spLocks noGrp="1"/>
          </p:cNvSpPr>
          <p:nvPr>
            <p:ph type="pic" idx="6"/>
          </p:nvPr>
        </p:nvSpPr>
        <p:spPr>
          <a:xfrm>
            <a:off x="9165892" y="1828803"/>
            <a:ext cx="2688688" cy="2101777"/>
          </a:xfrm>
          <a:prstGeom prst="rect">
            <a:avLst/>
          </a:prstGeom>
          <a:noFill/>
          <a:ln w="9525" cap="flat" cmpd="sng">
            <a:solidFill>
              <a:schemeClr val="accent3"/>
            </a:solidFill>
            <a:prstDash val="solid"/>
            <a:round/>
            <a:headEnd type="none" w="sm" len="sm"/>
            <a:tailEnd type="none" w="sm" len="sm"/>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699" name="Google Shape;699;p81"/>
          <p:cNvSpPr txBox="1">
            <a:spLocks noGrp="1"/>
          </p:cNvSpPr>
          <p:nvPr>
            <p:ph type="body" idx="7"/>
          </p:nvPr>
        </p:nvSpPr>
        <p:spPr>
          <a:xfrm>
            <a:off x="619435" y="4114800"/>
            <a:ext cx="2688688"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00" name="Google Shape;700;p81"/>
          <p:cNvSpPr txBox="1">
            <a:spLocks noGrp="1"/>
          </p:cNvSpPr>
          <p:nvPr>
            <p:ph type="body" idx="8"/>
          </p:nvPr>
        </p:nvSpPr>
        <p:spPr>
          <a:xfrm>
            <a:off x="3442028" y="4114800"/>
            <a:ext cx="2688688"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01" name="Google Shape;701;p81"/>
          <p:cNvSpPr txBox="1">
            <a:spLocks noGrp="1"/>
          </p:cNvSpPr>
          <p:nvPr>
            <p:ph type="body" idx="9"/>
          </p:nvPr>
        </p:nvSpPr>
        <p:spPr>
          <a:xfrm>
            <a:off x="6284292" y="4114800"/>
            <a:ext cx="2688688"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02" name="Google Shape;702;p81"/>
          <p:cNvSpPr txBox="1">
            <a:spLocks noGrp="1"/>
          </p:cNvSpPr>
          <p:nvPr>
            <p:ph type="body" idx="13"/>
          </p:nvPr>
        </p:nvSpPr>
        <p:spPr>
          <a:xfrm>
            <a:off x="9156058" y="4114800"/>
            <a:ext cx="2688688"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_Storyboard">
  <p:cSld name="1_Storyboard">
    <p:spTree>
      <p:nvGrpSpPr>
        <p:cNvPr id="1" name="Shape 703"/>
        <p:cNvGrpSpPr/>
        <p:nvPr/>
      </p:nvGrpSpPr>
      <p:grpSpPr>
        <a:xfrm>
          <a:off x="0" y="0"/>
          <a:ext cx="0" cy="0"/>
          <a:chOff x="0" y="0"/>
          <a:chExt cx="0" cy="0"/>
        </a:xfrm>
      </p:grpSpPr>
      <p:sp>
        <p:nvSpPr>
          <p:cNvPr id="704" name="Google Shape;704;p82"/>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5" name="Google Shape;705;p8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6" name="Google Shape;706;p82"/>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7" name="Google Shape;707;p82"/>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08" name="Google Shape;708;p82"/>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709" name="Google Shape;709;p82"/>
          <p:cNvSpPr txBox="1">
            <a:spLocks noGrp="1"/>
          </p:cNvSpPr>
          <p:nvPr>
            <p:ph type="body" idx="2"/>
          </p:nvPr>
        </p:nvSpPr>
        <p:spPr>
          <a:xfrm>
            <a:off x="609600" y="4439992"/>
            <a:ext cx="3413760"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10" name="Google Shape;710;p82"/>
          <p:cNvSpPr txBox="1">
            <a:spLocks noGrp="1"/>
          </p:cNvSpPr>
          <p:nvPr>
            <p:ph type="body" idx="3"/>
          </p:nvPr>
        </p:nvSpPr>
        <p:spPr>
          <a:xfrm>
            <a:off x="4389122" y="4439992"/>
            <a:ext cx="3413760"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11" name="Google Shape;711;p82"/>
          <p:cNvSpPr txBox="1">
            <a:spLocks noGrp="1"/>
          </p:cNvSpPr>
          <p:nvPr>
            <p:ph type="body" idx="4"/>
          </p:nvPr>
        </p:nvSpPr>
        <p:spPr>
          <a:xfrm>
            <a:off x="8168642" y="4439992"/>
            <a:ext cx="3413760" cy="1710902"/>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2_Storyboard">
  <p:cSld name="2_Storyboard">
    <p:spTree>
      <p:nvGrpSpPr>
        <p:cNvPr id="1" name="Shape 712"/>
        <p:cNvGrpSpPr/>
        <p:nvPr/>
      </p:nvGrpSpPr>
      <p:grpSpPr>
        <a:xfrm>
          <a:off x="0" y="0"/>
          <a:ext cx="0" cy="0"/>
          <a:chOff x="0" y="0"/>
          <a:chExt cx="0" cy="0"/>
        </a:xfrm>
      </p:grpSpPr>
      <p:sp>
        <p:nvSpPr>
          <p:cNvPr id="713" name="Google Shape;713;p83"/>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4" name="Google Shape;714;p8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5" name="Google Shape;715;p83"/>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6" name="Google Shape;716;p8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17" name="Google Shape;717;p83"/>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718" name="Google Shape;718;p83"/>
          <p:cNvSpPr txBox="1">
            <a:spLocks noGrp="1"/>
          </p:cNvSpPr>
          <p:nvPr>
            <p:ph type="body" idx="2"/>
          </p:nvPr>
        </p:nvSpPr>
        <p:spPr>
          <a:xfrm>
            <a:off x="2666104"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19" name="Google Shape;719;p83"/>
          <p:cNvSpPr>
            <a:spLocks noGrp="1"/>
          </p:cNvSpPr>
          <p:nvPr>
            <p:ph type="pic" idx="3"/>
          </p:nvPr>
        </p:nvSpPr>
        <p:spPr>
          <a:xfrm>
            <a:off x="608168" y="175260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20" name="Google Shape;720;p83"/>
          <p:cNvSpPr txBox="1">
            <a:spLocks noGrp="1"/>
          </p:cNvSpPr>
          <p:nvPr>
            <p:ph type="body" idx="4"/>
          </p:nvPr>
        </p:nvSpPr>
        <p:spPr>
          <a:xfrm>
            <a:off x="6477098"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21" name="Google Shape;721;p83"/>
          <p:cNvSpPr>
            <a:spLocks noGrp="1"/>
          </p:cNvSpPr>
          <p:nvPr>
            <p:ph type="pic" idx="5"/>
          </p:nvPr>
        </p:nvSpPr>
        <p:spPr>
          <a:xfrm>
            <a:off x="4419161" y="176784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22" name="Google Shape;722;p83"/>
          <p:cNvSpPr txBox="1">
            <a:spLocks noGrp="1"/>
          </p:cNvSpPr>
          <p:nvPr>
            <p:ph type="body" idx="6"/>
          </p:nvPr>
        </p:nvSpPr>
        <p:spPr>
          <a:xfrm>
            <a:off x="10288089"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23" name="Google Shape;723;p83"/>
          <p:cNvSpPr>
            <a:spLocks noGrp="1"/>
          </p:cNvSpPr>
          <p:nvPr>
            <p:ph type="pic" idx="7"/>
          </p:nvPr>
        </p:nvSpPr>
        <p:spPr>
          <a:xfrm>
            <a:off x="8230153" y="175260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24" name="Google Shape;724;p83"/>
          <p:cNvSpPr txBox="1">
            <a:spLocks noGrp="1"/>
          </p:cNvSpPr>
          <p:nvPr>
            <p:ph type="body" idx="8"/>
          </p:nvPr>
        </p:nvSpPr>
        <p:spPr>
          <a:xfrm>
            <a:off x="608172" y="5060145"/>
            <a:ext cx="9527478" cy="10668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_Storyboard">
  <p:cSld name="4_Storyboard">
    <p:spTree>
      <p:nvGrpSpPr>
        <p:cNvPr id="1" name="Shape 725"/>
        <p:cNvGrpSpPr/>
        <p:nvPr/>
      </p:nvGrpSpPr>
      <p:grpSpPr>
        <a:xfrm>
          <a:off x="0" y="0"/>
          <a:ext cx="0" cy="0"/>
          <a:chOff x="0" y="0"/>
          <a:chExt cx="0" cy="0"/>
        </a:xfrm>
      </p:grpSpPr>
      <p:sp>
        <p:nvSpPr>
          <p:cNvPr id="726" name="Google Shape;726;p84"/>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7" name="Google Shape;727;p8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8" name="Google Shape;728;p84"/>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9" name="Google Shape;729;p84"/>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30" name="Google Shape;730;p84"/>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731" name="Google Shape;731;p84"/>
          <p:cNvSpPr>
            <a:spLocks noGrp="1"/>
          </p:cNvSpPr>
          <p:nvPr>
            <p:ph type="pic" idx="2"/>
          </p:nvPr>
        </p:nvSpPr>
        <p:spPr>
          <a:xfrm>
            <a:off x="608169"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2" name="Google Shape;732;p84"/>
          <p:cNvSpPr>
            <a:spLocks noGrp="1"/>
          </p:cNvSpPr>
          <p:nvPr>
            <p:ph type="pic" idx="3"/>
          </p:nvPr>
        </p:nvSpPr>
        <p:spPr>
          <a:xfrm>
            <a:off x="2437447"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3" name="Google Shape;733;p84"/>
          <p:cNvSpPr>
            <a:spLocks noGrp="1"/>
          </p:cNvSpPr>
          <p:nvPr>
            <p:ph type="pic" idx="4"/>
          </p:nvPr>
        </p:nvSpPr>
        <p:spPr>
          <a:xfrm>
            <a:off x="4266725"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4" name="Google Shape;734;p84"/>
          <p:cNvSpPr>
            <a:spLocks noGrp="1"/>
          </p:cNvSpPr>
          <p:nvPr>
            <p:ph type="pic" idx="5"/>
          </p:nvPr>
        </p:nvSpPr>
        <p:spPr>
          <a:xfrm>
            <a:off x="6096004"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5" name="Google Shape;735;p84"/>
          <p:cNvSpPr>
            <a:spLocks noGrp="1"/>
          </p:cNvSpPr>
          <p:nvPr>
            <p:ph type="pic" idx="6"/>
          </p:nvPr>
        </p:nvSpPr>
        <p:spPr>
          <a:xfrm>
            <a:off x="7925282"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6" name="Google Shape;736;p84"/>
          <p:cNvSpPr>
            <a:spLocks noGrp="1"/>
          </p:cNvSpPr>
          <p:nvPr>
            <p:ph type="pic" idx="7"/>
          </p:nvPr>
        </p:nvSpPr>
        <p:spPr>
          <a:xfrm>
            <a:off x="9754560" y="1752600"/>
            <a:ext cx="1829278" cy="40386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7" name="Google Shape;737;p84"/>
          <p:cNvSpPr/>
          <p:nvPr/>
        </p:nvSpPr>
        <p:spPr>
          <a:xfrm>
            <a:off x="608168" y="5334000"/>
            <a:ext cx="10981142" cy="457200"/>
          </a:xfrm>
          <a:prstGeom prst="rect">
            <a:avLst/>
          </a:prstGeom>
          <a:solidFill>
            <a:srgbClr val="87898B">
              <a:alpha val="40000"/>
            </a:srgbClr>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738" name="Google Shape;738;p84"/>
          <p:cNvSpPr txBox="1">
            <a:spLocks noGrp="1"/>
          </p:cNvSpPr>
          <p:nvPr>
            <p:ph type="body" idx="8"/>
          </p:nvPr>
        </p:nvSpPr>
        <p:spPr>
          <a:xfrm>
            <a:off x="684390"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39" name="Google Shape;739;p84"/>
          <p:cNvSpPr txBox="1">
            <a:spLocks noGrp="1"/>
          </p:cNvSpPr>
          <p:nvPr>
            <p:ph type="body" idx="9"/>
          </p:nvPr>
        </p:nvSpPr>
        <p:spPr>
          <a:xfrm>
            <a:off x="2513668"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40" name="Google Shape;740;p84"/>
          <p:cNvSpPr txBox="1">
            <a:spLocks noGrp="1"/>
          </p:cNvSpPr>
          <p:nvPr>
            <p:ph type="body" idx="13"/>
          </p:nvPr>
        </p:nvSpPr>
        <p:spPr>
          <a:xfrm>
            <a:off x="4342946"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41" name="Google Shape;741;p84"/>
          <p:cNvSpPr txBox="1">
            <a:spLocks noGrp="1"/>
          </p:cNvSpPr>
          <p:nvPr>
            <p:ph type="body" idx="14"/>
          </p:nvPr>
        </p:nvSpPr>
        <p:spPr>
          <a:xfrm>
            <a:off x="6172223"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42" name="Google Shape;742;p84"/>
          <p:cNvSpPr txBox="1">
            <a:spLocks noGrp="1"/>
          </p:cNvSpPr>
          <p:nvPr>
            <p:ph type="body" idx="15"/>
          </p:nvPr>
        </p:nvSpPr>
        <p:spPr>
          <a:xfrm>
            <a:off x="8000783"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43" name="Google Shape;743;p84"/>
          <p:cNvSpPr txBox="1">
            <a:spLocks noGrp="1"/>
          </p:cNvSpPr>
          <p:nvPr>
            <p:ph type="body" idx="16"/>
          </p:nvPr>
        </p:nvSpPr>
        <p:spPr>
          <a:xfrm>
            <a:off x="9830063" y="5334000"/>
            <a:ext cx="1676837" cy="457200"/>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400"/>
              <a:buFont typeface="Arial"/>
              <a:buNone/>
              <a:defRPr sz="1400"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3_Storyboard">
  <p:cSld name="3_Storyboard">
    <p:spTree>
      <p:nvGrpSpPr>
        <p:cNvPr id="1" name="Shape 744"/>
        <p:cNvGrpSpPr/>
        <p:nvPr/>
      </p:nvGrpSpPr>
      <p:grpSpPr>
        <a:xfrm>
          <a:off x="0" y="0"/>
          <a:ext cx="0" cy="0"/>
          <a:chOff x="0" y="0"/>
          <a:chExt cx="0" cy="0"/>
        </a:xfrm>
      </p:grpSpPr>
      <p:sp>
        <p:nvSpPr>
          <p:cNvPr id="745" name="Google Shape;745;p8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6" name="Google Shape;746;p85"/>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7" name="Google Shape;747;p85"/>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48" name="Google Shape;748;p85"/>
          <p:cNvSpPr txBox="1">
            <a:spLocks noGrp="1"/>
          </p:cNvSpPr>
          <p:nvPr>
            <p:ph type="body" idx="1"/>
          </p:nvPr>
        </p:nvSpPr>
        <p:spPr>
          <a:xfrm>
            <a:off x="2666104"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49" name="Google Shape;749;p85"/>
          <p:cNvSpPr>
            <a:spLocks noGrp="1"/>
          </p:cNvSpPr>
          <p:nvPr>
            <p:ph type="pic" idx="2"/>
          </p:nvPr>
        </p:nvSpPr>
        <p:spPr>
          <a:xfrm>
            <a:off x="608168" y="175260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50" name="Google Shape;750;p85"/>
          <p:cNvSpPr txBox="1">
            <a:spLocks noGrp="1"/>
          </p:cNvSpPr>
          <p:nvPr>
            <p:ph type="body" idx="3"/>
          </p:nvPr>
        </p:nvSpPr>
        <p:spPr>
          <a:xfrm>
            <a:off x="6477098"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51" name="Google Shape;751;p85"/>
          <p:cNvSpPr>
            <a:spLocks noGrp="1"/>
          </p:cNvSpPr>
          <p:nvPr>
            <p:ph type="pic" idx="4"/>
          </p:nvPr>
        </p:nvSpPr>
        <p:spPr>
          <a:xfrm>
            <a:off x="4419161" y="176784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52" name="Google Shape;752;p85"/>
          <p:cNvSpPr txBox="1">
            <a:spLocks noGrp="1"/>
          </p:cNvSpPr>
          <p:nvPr>
            <p:ph type="body" idx="5"/>
          </p:nvPr>
        </p:nvSpPr>
        <p:spPr>
          <a:xfrm>
            <a:off x="10288089" y="1752600"/>
            <a:ext cx="1371959" cy="30480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53" name="Google Shape;753;p85"/>
          <p:cNvSpPr>
            <a:spLocks noGrp="1"/>
          </p:cNvSpPr>
          <p:nvPr>
            <p:ph type="pic" idx="6"/>
          </p:nvPr>
        </p:nvSpPr>
        <p:spPr>
          <a:xfrm>
            <a:off x="8230153" y="1752600"/>
            <a:ext cx="1905496" cy="3048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54" name="Google Shape;754;p85"/>
          <p:cNvSpPr txBox="1">
            <a:spLocks noGrp="1"/>
          </p:cNvSpPr>
          <p:nvPr>
            <p:ph type="body" idx="7"/>
          </p:nvPr>
        </p:nvSpPr>
        <p:spPr>
          <a:xfrm>
            <a:off x="608172" y="5060145"/>
            <a:ext cx="9527478" cy="10668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Title and Subtitle">
  <p:cSld name="1_Title and Subtitle">
    <p:spTree>
      <p:nvGrpSpPr>
        <p:cNvPr id="1" name="Shape 755"/>
        <p:cNvGrpSpPr/>
        <p:nvPr/>
      </p:nvGrpSpPr>
      <p:grpSpPr>
        <a:xfrm>
          <a:off x="0" y="0"/>
          <a:ext cx="0" cy="0"/>
          <a:chOff x="0" y="0"/>
          <a:chExt cx="0" cy="0"/>
        </a:xfrm>
      </p:grpSpPr>
      <p:sp>
        <p:nvSpPr>
          <p:cNvPr id="756" name="Google Shape;756;p86"/>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7" name="Google Shape;757;p8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8" name="Google Shape;758;p86"/>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9" name="Google Shape;759;p8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60" name="Google Shape;760;p86"/>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3_Title and Subtitle">
  <p:cSld name="3_Title and Subtitle">
    <p:spTree>
      <p:nvGrpSpPr>
        <p:cNvPr id="1" name="Shape 761"/>
        <p:cNvGrpSpPr/>
        <p:nvPr/>
      </p:nvGrpSpPr>
      <p:grpSpPr>
        <a:xfrm>
          <a:off x="0" y="0"/>
          <a:ext cx="0" cy="0"/>
          <a:chOff x="0" y="0"/>
          <a:chExt cx="0" cy="0"/>
        </a:xfrm>
      </p:grpSpPr>
      <p:sp>
        <p:nvSpPr>
          <p:cNvPr id="762" name="Google Shape;762;p87"/>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3" name="Google Shape;763;p8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4" name="Google Shape;764;p87"/>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5" name="Google Shape;765;p8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66" name="Google Shape;766;p87"/>
          <p:cNvSpPr txBox="1">
            <a:spLocks noGrp="1"/>
          </p:cNvSpPr>
          <p:nvPr>
            <p:ph type="body" idx="1"/>
          </p:nvPr>
        </p:nvSpPr>
        <p:spPr>
          <a:xfrm>
            <a:off x="609601"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grpSp>
        <p:nvGrpSpPr>
          <p:cNvPr id="767" name="Google Shape;767;p87"/>
          <p:cNvGrpSpPr/>
          <p:nvPr/>
        </p:nvGrpSpPr>
        <p:grpSpPr>
          <a:xfrm>
            <a:off x="1506177" y="1614951"/>
            <a:ext cx="4621226" cy="4629983"/>
            <a:chOff x="1187903" y="1145909"/>
            <a:chExt cx="4620023" cy="4629983"/>
          </a:xfrm>
        </p:grpSpPr>
        <p:grpSp>
          <p:nvGrpSpPr>
            <p:cNvPr id="768" name="Google Shape;768;p87"/>
            <p:cNvGrpSpPr/>
            <p:nvPr/>
          </p:nvGrpSpPr>
          <p:grpSpPr>
            <a:xfrm>
              <a:off x="1187903" y="1145909"/>
              <a:ext cx="4620023" cy="4629983"/>
              <a:chOff x="1619635" y="910490"/>
              <a:chExt cx="3955196" cy="3409652"/>
            </a:xfrm>
          </p:grpSpPr>
          <p:sp>
            <p:nvSpPr>
              <p:cNvPr id="769" name="Google Shape;769;p87"/>
              <p:cNvSpPr/>
              <p:nvPr/>
            </p:nvSpPr>
            <p:spPr>
              <a:xfrm>
                <a:off x="1619635" y="910490"/>
                <a:ext cx="3955196" cy="3409652"/>
              </a:xfrm>
              <a:prstGeom prst="triangle">
                <a:avLst>
                  <a:gd name="adj" fmla="val 50000"/>
                </a:avLst>
              </a:prstGeom>
              <a:solidFill>
                <a:schemeClr val="accent1"/>
              </a:solidFill>
              <a:ln w="9525" cap="flat" cmpd="sng">
                <a:solidFill>
                  <a:srgbClr val="0096D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799">
                  <a:solidFill>
                    <a:srgbClr val="FFFFFF"/>
                  </a:solidFill>
                  <a:latin typeface="Arial"/>
                  <a:ea typeface="Arial"/>
                  <a:cs typeface="Arial"/>
                  <a:sym typeface="Arial"/>
                </a:endParaRPr>
              </a:p>
            </p:txBody>
          </p:sp>
          <p:cxnSp>
            <p:nvCxnSpPr>
              <p:cNvPr id="770" name="Google Shape;770;p87"/>
              <p:cNvCxnSpPr/>
              <p:nvPr/>
            </p:nvCxnSpPr>
            <p:spPr>
              <a:xfrm>
                <a:off x="3014229" y="1908280"/>
                <a:ext cx="1189086" cy="0"/>
              </a:xfrm>
              <a:prstGeom prst="straightConnector1">
                <a:avLst/>
              </a:prstGeom>
              <a:noFill/>
              <a:ln w="12700" cap="flat" cmpd="sng">
                <a:solidFill>
                  <a:schemeClr val="lt1"/>
                </a:solidFill>
                <a:prstDash val="solid"/>
                <a:round/>
                <a:headEnd type="none" w="sm" len="sm"/>
                <a:tailEnd type="none" w="sm" len="sm"/>
              </a:ln>
            </p:spPr>
          </p:cxnSp>
          <p:cxnSp>
            <p:nvCxnSpPr>
              <p:cNvPr id="771" name="Google Shape;771;p87"/>
              <p:cNvCxnSpPr/>
              <p:nvPr/>
            </p:nvCxnSpPr>
            <p:spPr>
              <a:xfrm>
                <a:off x="2093414" y="3496125"/>
                <a:ext cx="3027714" cy="0"/>
              </a:xfrm>
              <a:prstGeom prst="straightConnector1">
                <a:avLst/>
              </a:prstGeom>
              <a:noFill/>
              <a:ln w="12700" cap="flat" cmpd="sng">
                <a:solidFill>
                  <a:schemeClr val="lt1"/>
                </a:solidFill>
                <a:prstDash val="solid"/>
                <a:round/>
                <a:headEnd type="none" w="sm" len="sm"/>
                <a:tailEnd type="none" w="sm" len="sm"/>
              </a:ln>
            </p:spPr>
          </p:cxnSp>
        </p:grpSp>
        <p:sp>
          <p:nvSpPr>
            <p:cNvPr id="772" name="Google Shape;772;p87"/>
            <p:cNvSpPr txBox="1"/>
            <p:nvPr/>
          </p:nvSpPr>
          <p:spPr>
            <a:xfrm>
              <a:off x="2915155" y="2144939"/>
              <a:ext cx="1143000" cy="400087"/>
            </a:xfrm>
            <a:prstGeom prst="rect">
              <a:avLst/>
            </a:prstGeom>
            <a:noFill/>
            <a:ln>
              <a:noFill/>
            </a:ln>
          </p:spPr>
          <p:txBody>
            <a:bodyPr spcFirstLastPara="1" wrap="square" lIns="121875" tIns="60925" rIns="121875" bIns="60925" anchor="t" anchorCtr="0">
              <a:noAutofit/>
            </a:bodyPr>
            <a:lstStyle/>
            <a:p>
              <a:pPr marL="0" marR="0" lvl="0" indent="0" algn="l" rtl="0">
                <a:spcBef>
                  <a:spcPts val="0"/>
                </a:spcBef>
                <a:spcAft>
                  <a:spcPts val="0"/>
                </a:spcAft>
                <a:buNone/>
              </a:pPr>
              <a:r>
                <a:rPr lang="en-US" sz="1799">
                  <a:solidFill>
                    <a:srgbClr val="FFFFFF"/>
                  </a:solidFill>
                  <a:latin typeface="Arial"/>
                  <a:ea typeface="Arial"/>
                  <a:cs typeface="Arial"/>
                  <a:sym typeface="Arial"/>
                </a:rPr>
                <a:t>Emotion</a:t>
              </a:r>
              <a:endParaRPr/>
            </a:p>
          </p:txBody>
        </p:sp>
        <p:sp>
          <p:nvSpPr>
            <p:cNvPr id="773" name="Google Shape;773;p87"/>
            <p:cNvSpPr txBox="1"/>
            <p:nvPr/>
          </p:nvSpPr>
          <p:spPr>
            <a:xfrm>
              <a:off x="3051944" y="3487557"/>
              <a:ext cx="869423" cy="400087"/>
            </a:xfrm>
            <a:prstGeom prst="rect">
              <a:avLst/>
            </a:prstGeom>
            <a:noFill/>
            <a:ln>
              <a:noFill/>
            </a:ln>
          </p:spPr>
          <p:txBody>
            <a:bodyPr spcFirstLastPara="1" wrap="square" lIns="121875" tIns="60925" rIns="121875" bIns="60925" anchor="t" anchorCtr="0">
              <a:noAutofit/>
            </a:bodyPr>
            <a:lstStyle/>
            <a:p>
              <a:pPr marL="0" marR="0" lvl="0" indent="0" algn="l" rtl="0">
                <a:spcBef>
                  <a:spcPts val="0"/>
                </a:spcBef>
                <a:spcAft>
                  <a:spcPts val="0"/>
                </a:spcAft>
                <a:buNone/>
              </a:pPr>
              <a:r>
                <a:rPr lang="en-US" sz="1799">
                  <a:solidFill>
                    <a:srgbClr val="FFFFFF"/>
                  </a:solidFill>
                  <a:latin typeface="Arial"/>
                  <a:ea typeface="Arial"/>
                  <a:cs typeface="Arial"/>
                  <a:sym typeface="Arial"/>
                </a:rPr>
                <a:t>Ease</a:t>
              </a:r>
              <a:endParaRPr/>
            </a:p>
          </p:txBody>
        </p:sp>
        <p:sp>
          <p:nvSpPr>
            <p:cNvPr id="774" name="Google Shape;774;p87"/>
            <p:cNvSpPr txBox="1"/>
            <p:nvPr/>
          </p:nvSpPr>
          <p:spPr>
            <a:xfrm>
              <a:off x="2616588" y="5016380"/>
              <a:ext cx="1740134" cy="400087"/>
            </a:xfrm>
            <a:prstGeom prst="rect">
              <a:avLst/>
            </a:prstGeom>
            <a:noFill/>
            <a:ln>
              <a:noFill/>
            </a:ln>
          </p:spPr>
          <p:txBody>
            <a:bodyPr spcFirstLastPara="1" wrap="square" lIns="121875" tIns="60925" rIns="121875" bIns="60925" anchor="t" anchorCtr="0">
              <a:noAutofit/>
            </a:bodyPr>
            <a:lstStyle/>
            <a:p>
              <a:pPr marL="0" marR="0" lvl="0" indent="0" algn="l" rtl="0">
                <a:spcBef>
                  <a:spcPts val="0"/>
                </a:spcBef>
                <a:spcAft>
                  <a:spcPts val="0"/>
                </a:spcAft>
                <a:buNone/>
              </a:pPr>
              <a:r>
                <a:rPr lang="en-US" sz="1799">
                  <a:solidFill>
                    <a:srgbClr val="FFFFFF"/>
                  </a:solidFill>
                  <a:latin typeface="Arial"/>
                  <a:ea typeface="Arial"/>
                  <a:cs typeface="Arial"/>
                  <a:sym typeface="Arial"/>
                </a:rPr>
                <a:t>Effectiveness</a:t>
              </a:r>
              <a:endParaRPr/>
            </a:p>
          </p:txBody>
        </p:sp>
      </p:grpSp>
      <p:sp>
        <p:nvSpPr>
          <p:cNvPr id="775" name="Google Shape;775;p87"/>
          <p:cNvSpPr txBox="1">
            <a:spLocks noGrp="1"/>
          </p:cNvSpPr>
          <p:nvPr>
            <p:ph type="body" idx="2"/>
          </p:nvPr>
        </p:nvSpPr>
        <p:spPr>
          <a:xfrm>
            <a:off x="8166635" y="3328691"/>
            <a:ext cx="3529025" cy="2916238"/>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76" name="Google Shape;776;p87"/>
          <p:cNvSpPr>
            <a:spLocks noGrp="1"/>
          </p:cNvSpPr>
          <p:nvPr>
            <p:ph type="pic" idx="3"/>
          </p:nvPr>
        </p:nvSpPr>
        <p:spPr>
          <a:xfrm>
            <a:off x="630677" y="1567134"/>
            <a:ext cx="2150035" cy="1579562"/>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77" name="Google Shape;777;p87"/>
          <p:cNvSpPr>
            <a:spLocks noGrp="1"/>
          </p:cNvSpPr>
          <p:nvPr>
            <p:ph type="chart" idx="4"/>
          </p:nvPr>
        </p:nvSpPr>
        <p:spPr>
          <a:xfrm>
            <a:off x="3853455" y="1988426"/>
            <a:ext cx="3394959" cy="3883025"/>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2_Title and Subtitle">
  <p:cSld name="2_Title and Subtitle">
    <p:spTree>
      <p:nvGrpSpPr>
        <p:cNvPr id="1" name="Shape 778"/>
        <p:cNvGrpSpPr/>
        <p:nvPr/>
      </p:nvGrpSpPr>
      <p:grpSpPr>
        <a:xfrm>
          <a:off x="0" y="0"/>
          <a:ext cx="0" cy="0"/>
          <a:chOff x="0" y="0"/>
          <a:chExt cx="0" cy="0"/>
        </a:xfrm>
      </p:grpSpPr>
      <p:sp>
        <p:nvSpPr>
          <p:cNvPr id="779" name="Google Shape;779;p88"/>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0" name="Google Shape;780;p8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81" name="Google Shape;781;p8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782" name="Google Shape;782;p88"/>
          <p:cNvSpPr txBox="1"/>
          <p:nvPr/>
        </p:nvSpPr>
        <p:spPr>
          <a:xfrm>
            <a:off x="10897850" y="6478524"/>
            <a:ext cx="812800" cy="21945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700">
                <a:solidFill>
                  <a:srgbClr val="87898B"/>
                </a:solidFill>
                <a:latin typeface="Arial"/>
                <a:ea typeface="Arial"/>
                <a:cs typeface="Arial"/>
                <a:sym typeface="Arial"/>
              </a:rPr>
              <a:t>12/5/2017</a:t>
            </a:r>
            <a:endParaRPr sz="700">
              <a:solidFill>
                <a:srgbClr val="87898B"/>
              </a:solidFill>
              <a:latin typeface="Arial"/>
              <a:ea typeface="Arial"/>
              <a:cs typeface="Arial"/>
              <a:sym typeface="Arial"/>
            </a:endParaRPr>
          </a:p>
        </p:txBody>
      </p:sp>
      <p:sp>
        <p:nvSpPr>
          <p:cNvPr id="783" name="Google Shape;783;p88"/>
          <p:cNvSpPr txBox="1"/>
          <p:nvPr/>
        </p:nvSpPr>
        <p:spPr>
          <a:xfrm>
            <a:off x="7951451" y="6478524"/>
            <a:ext cx="284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r>
              <a:rPr lang="en-US" sz="700">
                <a:solidFill>
                  <a:srgbClr val="87898B"/>
                </a:solidFill>
                <a:latin typeface="Arial"/>
                <a:ea typeface="Arial"/>
                <a:cs typeface="Arial"/>
                <a:sym typeface="Arial"/>
              </a:rPr>
              <a:t>Global Experience Design</a:t>
            </a:r>
            <a:endParaRPr/>
          </a:p>
        </p:txBody>
      </p:sp>
      <p:sp>
        <p:nvSpPr>
          <p:cNvPr id="784" name="Google Shape;784;p88"/>
          <p:cNvSpPr txBox="1"/>
          <p:nvPr/>
        </p:nvSpPr>
        <p:spPr>
          <a:xfrm>
            <a:off x="211668"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a:t>
            </a:fld>
            <a:endParaRPr sz="700">
              <a:solidFill>
                <a:srgbClr val="A7B1B1"/>
              </a:solidFill>
              <a:latin typeface="Arial"/>
              <a:ea typeface="Arial"/>
              <a:cs typeface="Arial"/>
              <a:sym typeface="Arial"/>
            </a:endParaRPr>
          </a:p>
        </p:txBody>
      </p:sp>
      <p:graphicFrame>
        <p:nvGraphicFramePr>
          <p:cNvPr id="785" name="Google Shape;785;p88"/>
          <p:cNvGraphicFramePr/>
          <p:nvPr/>
        </p:nvGraphicFramePr>
        <p:xfrm>
          <a:off x="609759" y="1209888"/>
          <a:ext cx="3000000" cy="3000000"/>
        </p:xfrm>
        <a:graphic>
          <a:graphicData uri="http://schemas.openxmlformats.org/drawingml/2006/table">
            <a:tbl>
              <a:tblPr firstRow="1" bandRow="1">
                <a:noFill/>
                <a:tableStyleId>{620E5E9F-2B62-4743-A0C2-4B46BA564E50}</a:tableStyleId>
              </a:tblPr>
              <a:tblGrid>
                <a:gridCol w="2765100">
                  <a:extLst>
                    <a:ext uri="{9D8B030D-6E8A-4147-A177-3AD203B41FA5}">
                      <a16:colId xmlns:a16="http://schemas.microsoft.com/office/drawing/2014/main" val="20000"/>
                    </a:ext>
                  </a:extLst>
                </a:gridCol>
                <a:gridCol w="6585300">
                  <a:extLst>
                    <a:ext uri="{9D8B030D-6E8A-4147-A177-3AD203B41FA5}">
                      <a16:colId xmlns:a16="http://schemas.microsoft.com/office/drawing/2014/main" val="20001"/>
                    </a:ext>
                  </a:extLst>
                </a:gridCol>
                <a:gridCol w="1547450">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n-US" sz="1798" u="none" strike="noStrike" cap="none"/>
                        <a:t>Text</a:t>
                      </a:r>
                      <a:endParaRPr/>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l" rtl="0">
                        <a:spcBef>
                          <a:spcPts val="0"/>
                        </a:spcBef>
                        <a:spcAft>
                          <a:spcPts val="0"/>
                        </a:spcAft>
                        <a:buNone/>
                      </a:pPr>
                      <a:r>
                        <a:rPr lang="en-US" sz="1798"/>
                        <a:t>Text</a:t>
                      </a:r>
                      <a:endParaRPr/>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l" rtl="0">
                        <a:spcBef>
                          <a:spcPts val="0"/>
                        </a:spcBef>
                        <a:spcAft>
                          <a:spcPts val="0"/>
                        </a:spcAft>
                        <a:buNone/>
                      </a:pPr>
                      <a:r>
                        <a:rPr lang="en-US" sz="1798"/>
                        <a:t>Text</a:t>
                      </a:r>
                      <a:endParaRPr/>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70850">
                <a:tc rowSpan="13">
                  <a:txBody>
                    <a:bodyPr/>
                    <a:lstStyle/>
                    <a:p>
                      <a:pPr marL="0" marR="0" lvl="0" indent="0" algn="l" rtl="0">
                        <a:spcBef>
                          <a:spcPts val="0"/>
                        </a:spcBef>
                        <a:spcAft>
                          <a:spcPts val="0"/>
                        </a:spcAft>
                        <a:buNone/>
                      </a:pPr>
                      <a:r>
                        <a:rPr lang="en-US" sz="1400"/>
                        <a:t>Text</a:t>
                      </a:r>
                      <a:endParaRPr/>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1"/>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5"/>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7"/>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8"/>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9"/>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10"/>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11"/>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12"/>
                  </a:ext>
                </a:extLst>
              </a:tr>
              <a:tr h="370850">
                <a:tc vMerge="1">
                  <a:txBody>
                    <a:bodyPr/>
                    <a:lstStyle/>
                    <a:p>
                      <a:endParaRPr lang="en-US"/>
                    </a:p>
                  </a:txBody>
                  <a:tcPr/>
                </a:tc>
                <a:tc>
                  <a:txBody>
                    <a:bodyPr/>
                    <a:lstStyle/>
                    <a:p>
                      <a:pPr marL="0" marR="0" lvl="0" indent="0" algn="l" rtl="0">
                        <a:spcBef>
                          <a:spcPts val="0"/>
                        </a:spcBef>
                        <a:spcAft>
                          <a:spcPts val="0"/>
                        </a:spcAft>
                        <a:buNone/>
                      </a:pPr>
                      <a:r>
                        <a:rPr lang="en-US" sz="1798"/>
                        <a:t>Text</a:t>
                      </a:r>
                      <a:endParaRPr/>
                    </a:p>
                  </a:txBody>
                  <a:tcPr marL="91475" marR="91475" marT="45725" marB="4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endParaRPr sz="1798"/>
                    </a:p>
                  </a:txBody>
                  <a:tcPr marL="91475" marR="91475"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13"/>
                  </a:ext>
                </a:extLst>
              </a:tr>
            </a:tbl>
          </a:graphicData>
        </a:graphic>
      </p:graphicFrame>
      <p:sp>
        <p:nvSpPr>
          <p:cNvPr id="786" name="Google Shape;786;p88"/>
          <p:cNvSpPr/>
          <p:nvPr/>
        </p:nvSpPr>
        <p:spPr>
          <a:xfrm>
            <a:off x="8017122" y="6551425"/>
            <a:ext cx="137196" cy="137160"/>
          </a:xfrm>
          <a:prstGeom prst="ellipse">
            <a:avLst/>
          </a:prstGeom>
          <a:solidFill>
            <a:srgbClr val="F05332"/>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87" name="Google Shape;787;p88"/>
          <p:cNvSpPr txBox="1"/>
          <p:nvPr/>
        </p:nvSpPr>
        <p:spPr>
          <a:xfrm>
            <a:off x="8198204" y="6511229"/>
            <a:ext cx="728274" cy="173124"/>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Text</a:t>
            </a:r>
            <a:endParaRPr/>
          </a:p>
        </p:txBody>
      </p:sp>
      <p:sp>
        <p:nvSpPr>
          <p:cNvPr id="788" name="Google Shape;788;p88"/>
          <p:cNvSpPr txBox="1"/>
          <p:nvPr/>
        </p:nvSpPr>
        <p:spPr>
          <a:xfrm>
            <a:off x="6823804" y="6511229"/>
            <a:ext cx="1335970" cy="173124"/>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Text</a:t>
            </a:r>
            <a:endParaRPr/>
          </a:p>
        </p:txBody>
      </p:sp>
      <p:sp>
        <p:nvSpPr>
          <p:cNvPr id="789" name="Google Shape;789;p88"/>
          <p:cNvSpPr txBox="1"/>
          <p:nvPr/>
        </p:nvSpPr>
        <p:spPr>
          <a:xfrm>
            <a:off x="5358535" y="6511229"/>
            <a:ext cx="1117905" cy="173124"/>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Text</a:t>
            </a:r>
            <a:endParaRPr/>
          </a:p>
        </p:txBody>
      </p:sp>
      <p:sp>
        <p:nvSpPr>
          <p:cNvPr id="790" name="Google Shape;790;p88"/>
          <p:cNvSpPr/>
          <p:nvPr/>
        </p:nvSpPr>
        <p:spPr>
          <a:xfrm>
            <a:off x="6645164" y="6551425"/>
            <a:ext cx="137196" cy="137160"/>
          </a:xfrm>
          <a:prstGeom prst="ellipse">
            <a:avLst/>
          </a:prstGeom>
          <a:solidFill>
            <a:srgbClr val="FFC000"/>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C000"/>
              </a:solidFill>
              <a:latin typeface="Arial"/>
              <a:ea typeface="Arial"/>
              <a:cs typeface="Arial"/>
              <a:sym typeface="Arial"/>
            </a:endParaRPr>
          </a:p>
        </p:txBody>
      </p:sp>
      <p:sp>
        <p:nvSpPr>
          <p:cNvPr id="791" name="Google Shape;791;p88"/>
          <p:cNvSpPr/>
          <p:nvPr/>
        </p:nvSpPr>
        <p:spPr>
          <a:xfrm>
            <a:off x="5181361" y="6551425"/>
            <a:ext cx="137196" cy="137160"/>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B050"/>
              </a:solidFill>
              <a:latin typeface="Arial"/>
              <a:ea typeface="Arial"/>
              <a:cs typeface="Arial"/>
              <a:sym typeface="Arial"/>
            </a:endParaRPr>
          </a:p>
        </p:txBody>
      </p:sp>
      <p:sp>
        <p:nvSpPr>
          <p:cNvPr id="792" name="Google Shape;792;p88"/>
          <p:cNvSpPr/>
          <p:nvPr/>
        </p:nvSpPr>
        <p:spPr>
          <a:xfrm>
            <a:off x="10592972" y="1689053"/>
            <a:ext cx="166007" cy="165964"/>
          </a:xfrm>
          <a:prstGeom prst="ellipse">
            <a:avLst/>
          </a:prstGeom>
          <a:solidFill>
            <a:srgbClr val="FFC000"/>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3" name="Google Shape;793;p88"/>
          <p:cNvSpPr/>
          <p:nvPr/>
        </p:nvSpPr>
        <p:spPr>
          <a:xfrm>
            <a:off x="10592972" y="2059989"/>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4" name="Google Shape;794;p88"/>
          <p:cNvSpPr/>
          <p:nvPr/>
        </p:nvSpPr>
        <p:spPr>
          <a:xfrm>
            <a:off x="10592972" y="4656541"/>
            <a:ext cx="166007" cy="165964"/>
          </a:xfrm>
          <a:prstGeom prst="ellipse">
            <a:avLst/>
          </a:prstGeom>
          <a:solidFill>
            <a:srgbClr val="FFC000"/>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5" name="Google Shape;795;p88"/>
          <p:cNvSpPr/>
          <p:nvPr/>
        </p:nvSpPr>
        <p:spPr>
          <a:xfrm>
            <a:off x="10592972" y="2801861"/>
            <a:ext cx="166007" cy="165964"/>
          </a:xfrm>
          <a:prstGeom prst="ellipse">
            <a:avLst/>
          </a:prstGeom>
          <a:solidFill>
            <a:srgbClr val="F05332"/>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6" name="Google Shape;796;p88"/>
          <p:cNvSpPr/>
          <p:nvPr/>
        </p:nvSpPr>
        <p:spPr>
          <a:xfrm>
            <a:off x="10592972" y="3914669"/>
            <a:ext cx="166007" cy="165964"/>
          </a:xfrm>
          <a:prstGeom prst="ellipse">
            <a:avLst/>
          </a:prstGeom>
          <a:solidFill>
            <a:srgbClr val="FFC000"/>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7" name="Google Shape;797;p88"/>
          <p:cNvSpPr/>
          <p:nvPr/>
        </p:nvSpPr>
        <p:spPr>
          <a:xfrm>
            <a:off x="10592972" y="4285605"/>
            <a:ext cx="166007" cy="165964"/>
          </a:xfrm>
          <a:prstGeom prst="ellipse">
            <a:avLst/>
          </a:prstGeom>
          <a:solidFill>
            <a:srgbClr val="F05332"/>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8" name="Google Shape;798;p88"/>
          <p:cNvSpPr/>
          <p:nvPr/>
        </p:nvSpPr>
        <p:spPr>
          <a:xfrm>
            <a:off x="10592972" y="5027477"/>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FF0000"/>
              </a:solidFill>
              <a:latin typeface="Arial"/>
              <a:ea typeface="Arial"/>
              <a:cs typeface="Arial"/>
              <a:sym typeface="Arial"/>
            </a:endParaRPr>
          </a:p>
        </p:txBody>
      </p:sp>
      <p:sp>
        <p:nvSpPr>
          <p:cNvPr id="799" name="Google Shape;799;p88"/>
          <p:cNvSpPr/>
          <p:nvPr/>
        </p:nvSpPr>
        <p:spPr>
          <a:xfrm>
            <a:off x="10592972" y="2430925"/>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
        <p:nvSpPr>
          <p:cNvPr id="800" name="Google Shape;800;p88"/>
          <p:cNvSpPr/>
          <p:nvPr/>
        </p:nvSpPr>
        <p:spPr>
          <a:xfrm>
            <a:off x="10592972" y="3172797"/>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
        <p:nvSpPr>
          <p:cNvPr id="801" name="Google Shape;801;p88"/>
          <p:cNvSpPr/>
          <p:nvPr/>
        </p:nvSpPr>
        <p:spPr>
          <a:xfrm>
            <a:off x="10592972" y="3543733"/>
            <a:ext cx="166007" cy="165964"/>
          </a:xfrm>
          <a:prstGeom prst="ellipse">
            <a:avLst/>
          </a:prstGeom>
          <a:solidFill>
            <a:srgbClr val="FFC000"/>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
        <p:nvSpPr>
          <p:cNvPr id="802" name="Google Shape;802;p88"/>
          <p:cNvSpPr/>
          <p:nvPr/>
        </p:nvSpPr>
        <p:spPr>
          <a:xfrm>
            <a:off x="10592972" y="5398413"/>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
        <p:nvSpPr>
          <p:cNvPr id="803" name="Google Shape;803;p88"/>
          <p:cNvSpPr/>
          <p:nvPr/>
        </p:nvSpPr>
        <p:spPr>
          <a:xfrm>
            <a:off x="10592972" y="5769349"/>
            <a:ext cx="166007" cy="165964"/>
          </a:xfrm>
          <a:prstGeom prst="ellipse">
            <a:avLst/>
          </a:prstGeom>
          <a:solidFill>
            <a:srgbClr val="40A85F"/>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
        <p:nvSpPr>
          <p:cNvPr id="804" name="Google Shape;804;p88"/>
          <p:cNvSpPr/>
          <p:nvPr/>
        </p:nvSpPr>
        <p:spPr>
          <a:xfrm>
            <a:off x="10592972" y="6140289"/>
            <a:ext cx="166007" cy="165964"/>
          </a:xfrm>
          <a:prstGeom prst="ellipse">
            <a:avLst/>
          </a:prstGeom>
          <a:solidFill>
            <a:srgbClr val="F05332"/>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999">
              <a:solidFill>
                <a:srgbClr val="008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4_Title and Subtitle">
  <p:cSld name="4_Title and Subtitle">
    <p:spTree>
      <p:nvGrpSpPr>
        <p:cNvPr id="1" name="Shape 805"/>
        <p:cNvGrpSpPr/>
        <p:nvPr/>
      </p:nvGrpSpPr>
      <p:grpSpPr>
        <a:xfrm>
          <a:off x="0" y="0"/>
          <a:ext cx="0" cy="0"/>
          <a:chOff x="0" y="0"/>
          <a:chExt cx="0" cy="0"/>
        </a:xfrm>
      </p:grpSpPr>
      <p:sp>
        <p:nvSpPr>
          <p:cNvPr id="806" name="Google Shape;806;p89"/>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07" name="Google Shape;807;p8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8" name="Google Shape;808;p89"/>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9" name="Google Shape;809;p89"/>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_Picture with Content">
  <p:cSld name="1_Picture with Content">
    <p:spTree>
      <p:nvGrpSpPr>
        <p:cNvPr id="1" name="Shape 810"/>
        <p:cNvGrpSpPr/>
        <p:nvPr/>
      </p:nvGrpSpPr>
      <p:grpSpPr>
        <a:xfrm>
          <a:off x="0" y="0"/>
          <a:ext cx="0" cy="0"/>
          <a:chOff x="0" y="0"/>
          <a:chExt cx="0" cy="0"/>
        </a:xfrm>
      </p:grpSpPr>
      <p:sp>
        <p:nvSpPr>
          <p:cNvPr id="811" name="Google Shape;811;p90"/>
          <p:cNvSpPr txBox="1">
            <a:spLocks noGrp="1"/>
          </p:cNvSpPr>
          <p:nvPr>
            <p:ph type="title"/>
          </p:nvPr>
        </p:nvSpPr>
        <p:spPr>
          <a:xfrm>
            <a:off x="609601"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9"/>
              <a:buFont typeface="Arial"/>
              <a:buNone/>
              <a:defRPr sz="27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2" name="Google Shape;812;p90"/>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813" name="Google Shape;813;p9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4" name="Google Shape;814;p9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5" name="Google Shape;815;p90"/>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816" name="Google Shape;816;p90"/>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342836" algn="l" rtl="0">
              <a:lnSpc>
                <a:spcPct val="90000"/>
              </a:lnSpc>
              <a:spcBef>
                <a:spcPts val="1200"/>
              </a:spcBef>
              <a:spcAft>
                <a:spcPts val="0"/>
              </a:spcAft>
              <a:buClr>
                <a:schemeClr val="dk1"/>
              </a:buClr>
              <a:buSzPts val="1799"/>
              <a:buFont typeface="Arial"/>
              <a:buChar char="•"/>
              <a:defRPr sz="1799"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_Three Pictures with Captions">
  <p:cSld name="1_Three Pictures with Captions">
    <p:spTree>
      <p:nvGrpSpPr>
        <p:cNvPr id="1" name="Shape 817"/>
        <p:cNvGrpSpPr/>
        <p:nvPr/>
      </p:nvGrpSpPr>
      <p:grpSpPr>
        <a:xfrm>
          <a:off x="0" y="0"/>
          <a:ext cx="0" cy="0"/>
          <a:chOff x="0" y="0"/>
          <a:chExt cx="0" cy="0"/>
        </a:xfrm>
      </p:grpSpPr>
      <p:sp>
        <p:nvSpPr>
          <p:cNvPr id="818" name="Google Shape;818;p91"/>
          <p:cNvSpPr txBox="1">
            <a:spLocks noGrp="1"/>
          </p:cNvSpPr>
          <p:nvPr>
            <p:ph type="title"/>
          </p:nvPr>
        </p:nvSpPr>
        <p:spPr>
          <a:xfrm>
            <a:off x="609601"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9"/>
              <a:buFont typeface="Arial"/>
              <a:buNone/>
              <a:defRPr sz="2799"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9" name="Google Shape;819;p91"/>
          <p:cNvSpPr>
            <a:spLocks noGrp="1"/>
          </p:cNvSpPr>
          <p:nvPr>
            <p:ph type="pic" idx="2"/>
          </p:nvPr>
        </p:nvSpPr>
        <p:spPr>
          <a:xfrm>
            <a:off x="609600" y="1447800"/>
            <a:ext cx="3413760" cy="25908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820" name="Google Shape;820;p9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1" name="Google Shape;821;p9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2" name="Google Shape;822;p91"/>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823" name="Google Shape;823;p91"/>
          <p:cNvSpPr txBox="1">
            <a:spLocks noGrp="1"/>
          </p:cNvSpPr>
          <p:nvPr>
            <p:ph type="body" idx="1"/>
          </p:nvPr>
        </p:nvSpPr>
        <p:spPr>
          <a:xfrm>
            <a:off x="609600"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24" name="Google Shape;824;p91"/>
          <p:cNvSpPr>
            <a:spLocks noGrp="1"/>
          </p:cNvSpPr>
          <p:nvPr>
            <p:ph type="pic" idx="3"/>
          </p:nvPr>
        </p:nvSpPr>
        <p:spPr>
          <a:xfrm>
            <a:off x="4389122" y="1447800"/>
            <a:ext cx="3413760" cy="25908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825" name="Google Shape;825;p91"/>
          <p:cNvSpPr>
            <a:spLocks noGrp="1"/>
          </p:cNvSpPr>
          <p:nvPr>
            <p:ph type="pic" idx="4"/>
          </p:nvPr>
        </p:nvSpPr>
        <p:spPr>
          <a:xfrm>
            <a:off x="8168642" y="1447800"/>
            <a:ext cx="3413760" cy="25908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39"/>
              <a:buFont typeface="Arial"/>
              <a:buNone/>
              <a:defRPr sz="2799"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599"/>
              <a:buFont typeface="Arial"/>
              <a:buNone/>
              <a:defRPr sz="1999"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9pPr>
          </a:lstStyle>
          <a:p>
            <a:endParaRPr/>
          </a:p>
        </p:txBody>
      </p:sp>
      <p:sp>
        <p:nvSpPr>
          <p:cNvPr id="826" name="Google Shape;826;p91"/>
          <p:cNvSpPr txBox="1">
            <a:spLocks noGrp="1"/>
          </p:cNvSpPr>
          <p:nvPr>
            <p:ph type="body" idx="5"/>
          </p:nvPr>
        </p:nvSpPr>
        <p:spPr>
          <a:xfrm>
            <a:off x="4389122"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27" name="Google Shape;827;p91"/>
          <p:cNvSpPr txBox="1">
            <a:spLocks noGrp="1"/>
          </p:cNvSpPr>
          <p:nvPr>
            <p:ph type="body" idx="6"/>
          </p:nvPr>
        </p:nvSpPr>
        <p:spPr>
          <a:xfrm>
            <a:off x="8168642"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2_Half-page text with image">
  <p:cSld name="2_Half-page text with image">
    <p:spTree>
      <p:nvGrpSpPr>
        <p:cNvPr id="1" name="Shape 828"/>
        <p:cNvGrpSpPr/>
        <p:nvPr/>
      </p:nvGrpSpPr>
      <p:grpSpPr>
        <a:xfrm>
          <a:off x="0" y="0"/>
          <a:ext cx="0" cy="0"/>
          <a:chOff x="0" y="0"/>
          <a:chExt cx="0" cy="0"/>
        </a:xfrm>
      </p:grpSpPr>
      <p:sp>
        <p:nvSpPr>
          <p:cNvPr id="829" name="Google Shape;829;p92"/>
          <p:cNvSpPr>
            <a:spLocks noGrp="1"/>
          </p:cNvSpPr>
          <p:nvPr>
            <p:ph type="pic" idx="2"/>
          </p:nvPr>
        </p:nvSpPr>
        <p:spPr>
          <a:xfrm>
            <a:off x="6091776" y="1584965"/>
            <a:ext cx="5171017" cy="4293059"/>
          </a:xfrm>
          <a:prstGeom prst="rect">
            <a:avLst/>
          </a:prstGeom>
          <a:noFill/>
          <a:ln>
            <a:noFill/>
          </a:ln>
        </p:spPr>
        <p:txBody>
          <a:bodyPr spcFirstLastPara="1" wrap="square" lIns="0" tIns="0" rIns="0" bIns="0" anchor="ctr" anchorCtr="0"/>
          <a:lstStyle>
            <a:lvl1pPr marR="0" lvl="0" algn="ctr"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30" name="Google Shape;830;p92"/>
          <p:cNvSpPr txBox="1">
            <a:spLocks noGrp="1"/>
          </p:cNvSpPr>
          <p:nvPr>
            <p:ph type="title"/>
          </p:nvPr>
        </p:nvSpPr>
        <p:spPr>
          <a:xfrm>
            <a:off x="441961" y="313417"/>
            <a:ext cx="11277600" cy="573024"/>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rgbClr val="000000"/>
              </a:buClr>
              <a:buSzPts val="2798"/>
              <a:buFont typeface="Arial"/>
              <a:buNone/>
              <a:defRPr sz="2798" b="1" i="0" u="none" strike="noStrike" cap="none">
                <a:solidFill>
                  <a:srgbClr val="00000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1" name="Google Shape;831;p92"/>
          <p:cNvSpPr txBox="1">
            <a:spLocks noGrp="1"/>
          </p:cNvSpPr>
          <p:nvPr>
            <p:ph type="body" idx="1"/>
          </p:nvPr>
        </p:nvSpPr>
        <p:spPr>
          <a:xfrm>
            <a:off x="438914" y="1584960"/>
            <a:ext cx="5348816" cy="4293024"/>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rgbClr val="000000"/>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rgbClr val="000000"/>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rgbClr val="000000"/>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Section Header with image">
  <p:cSld name="4_Section Header with image">
    <p:spTree>
      <p:nvGrpSpPr>
        <p:cNvPr id="1" name="Shape 832"/>
        <p:cNvGrpSpPr/>
        <p:nvPr/>
      </p:nvGrpSpPr>
      <p:grpSpPr>
        <a:xfrm>
          <a:off x="0" y="0"/>
          <a:ext cx="0" cy="0"/>
          <a:chOff x="0" y="0"/>
          <a:chExt cx="0" cy="0"/>
        </a:xfrm>
      </p:grpSpPr>
      <p:sp>
        <p:nvSpPr>
          <p:cNvPr id="833" name="Google Shape;833;p93"/>
          <p:cNvSpPr txBox="1">
            <a:spLocks noGrp="1"/>
          </p:cNvSpPr>
          <p:nvPr>
            <p:ph type="dt" idx="10"/>
          </p:nvPr>
        </p:nvSpPr>
        <p:spPr>
          <a:xfrm>
            <a:off x="5288145" y="6509222"/>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5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4" name="Google Shape;834;p93"/>
          <p:cNvSpPr txBox="1">
            <a:spLocks noGrp="1"/>
          </p:cNvSpPr>
          <p:nvPr>
            <p:ph type="title"/>
          </p:nvPr>
        </p:nvSpPr>
        <p:spPr>
          <a:xfrm>
            <a:off x="987810" y="236318"/>
            <a:ext cx="10972801" cy="7620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5" name="Google Shape;835;p93"/>
          <p:cNvSpPr txBox="1">
            <a:spLocks noGrp="1"/>
          </p:cNvSpPr>
          <p:nvPr>
            <p:ph type="body" idx="1"/>
          </p:nvPr>
        </p:nvSpPr>
        <p:spPr>
          <a:xfrm>
            <a:off x="0" y="2133600"/>
            <a:ext cx="4266723" cy="457200"/>
          </a:xfrm>
          <a:prstGeom prst="rect">
            <a:avLst/>
          </a:prstGeom>
          <a:solidFill>
            <a:schemeClr val="dk1">
              <a:alpha val="24705"/>
            </a:schemeClr>
          </a:solidFill>
          <a:ln>
            <a:noFill/>
          </a:ln>
        </p:spPr>
        <p:txBody>
          <a:bodyPr spcFirstLastPara="1" wrap="square" lIns="0" tIns="0" rIns="182875" bIns="0" anchor="ctr" anchorCtr="0"/>
          <a:lstStyle>
            <a:lvl1pPr marL="457200" marR="0" lvl="0" indent="-228600" algn="r" rtl="0">
              <a:lnSpc>
                <a:spcPct val="90000"/>
              </a:lnSpc>
              <a:spcBef>
                <a:spcPts val="600"/>
              </a:spcBef>
              <a:spcAft>
                <a:spcPts val="0"/>
              </a:spcAft>
              <a:buClr>
                <a:schemeClr val="dk1"/>
              </a:buClr>
              <a:buSzPts val="1799"/>
              <a:buFont typeface="Arial"/>
              <a:buNone/>
              <a:defRPr sz="1799" b="1"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36" name="Google Shape;836;p93"/>
          <p:cNvSpPr txBox="1"/>
          <p:nvPr/>
        </p:nvSpPr>
        <p:spPr>
          <a:xfrm>
            <a:off x="10516752" y="6502907"/>
            <a:ext cx="1215893" cy="257556"/>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750">
                <a:solidFill>
                  <a:srgbClr val="87898B"/>
                </a:solidFill>
                <a:latin typeface="Arial"/>
                <a:ea typeface="Arial"/>
                <a:cs typeface="Arial"/>
                <a:sym typeface="Arial"/>
              </a:rPr>
              <a:t>IPS Global Experience Design</a:t>
            </a:r>
            <a:endParaRPr/>
          </a:p>
        </p:txBody>
      </p:sp>
      <p:sp>
        <p:nvSpPr>
          <p:cNvPr id="837" name="Google Shape;837;p93"/>
          <p:cNvSpPr txBox="1">
            <a:spLocks noGrp="1"/>
          </p:cNvSpPr>
          <p:nvPr>
            <p:ph type="sldNum" idx="12"/>
          </p:nvPr>
        </p:nvSpPr>
        <p:spPr>
          <a:xfrm>
            <a:off x="303293" y="6478524"/>
            <a:ext cx="304800" cy="27432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800">
                <a:solidFill>
                  <a:srgbClr val="87898B"/>
                </a:solidFill>
                <a:latin typeface="Arial"/>
                <a:ea typeface="Arial"/>
                <a:cs typeface="Arial"/>
                <a:sym typeface="Arial"/>
              </a:defRPr>
            </a:lvl1pPr>
            <a:lvl2pPr marL="0" marR="0" lvl="1" indent="0" algn="r" rtl="0">
              <a:spcBef>
                <a:spcPts val="0"/>
              </a:spcBef>
              <a:buNone/>
              <a:defRPr sz="800">
                <a:solidFill>
                  <a:srgbClr val="87898B"/>
                </a:solidFill>
                <a:latin typeface="Arial"/>
                <a:ea typeface="Arial"/>
                <a:cs typeface="Arial"/>
                <a:sym typeface="Arial"/>
              </a:defRPr>
            </a:lvl2pPr>
            <a:lvl3pPr marL="0" marR="0" lvl="2" indent="0" algn="r" rtl="0">
              <a:spcBef>
                <a:spcPts val="0"/>
              </a:spcBef>
              <a:buNone/>
              <a:defRPr sz="800">
                <a:solidFill>
                  <a:srgbClr val="87898B"/>
                </a:solidFill>
                <a:latin typeface="Arial"/>
                <a:ea typeface="Arial"/>
                <a:cs typeface="Arial"/>
                <a:sym typeface="Arial"/>
              </a:defRPr>
            </a:lvl3pPr>
            <a:lvl4pPr marL="0" marR="0" lvl="3" indent="0" algn="r" rtl="0">
              <a:spcBef>
                <a:spcPts val="0"/>
              </a:spcBef>
              <a:buNone/>
              <a:defRPr sz="800">
                <a:solidFill>
                  <a:srgbClr val="87898B"/>
                </a:solidFill>
                <a:latin typeface="Arial"/>
                <a:ea typeface="Arial"/>
                <a:cs typeface="Arial"/>
                <a:sym typeface="Arial"/>
              </a:defRPr>
            </a:lvl4pPr>
            <a:lvl5pPr marL="0" marR="0" lvl="4" indent="0" algn="r" rtl="0">
              <a:spcBef>
                <a:spcPts val="0"/>
              </a:spcBef>
              <a:buNone/>
              <a:defRPr sz="800">
                <a:solidFill>
                  <a:srgbClr val="87898B"/>
                </a:solidFill>
                <a:latin typeface="Arial"/>
                <a:ea typeface="Arial"/>
                <a:cs typeface="Arial"/>
                <a:sym typeface="Arial"/>
              </a:defRPr>
            </a:lvl5pPr>
            <a:lvl6pPr marL="0" marR="0" lvl="5" indent="0" algn="r" rtl="0">
              <a:spcBef>
                <a:spcPts val="0"/>
              </a:spcBef>
              <a:buNone/>
              <a:defRPr sz="800">
                <a:solidFill>
                  <a:srgbClr val="87898B"/>
                </a:solidFill>
                <a:latin typeface="Arial"/>
                <a:ea typeface="Arial"/>
                <a:cs typeface="Arial"/>
                <a:sym typeface="Arial"/>
              </a:defRPr>
            </a:lvl6pPr>
            <a:lvl7pPr marL="0" marR="0" lvl="6" indent="0" algn="r" rtl="0">
              <a:spcBef>
                <a:spcPts val="0"/>
              </a:spcBef>
              <a:buNone/>
              <a:defRPr sz="800">
                <a:solidFill>
                  <a:srgbClr val="87898B"/>
                </a:solidFill>
                <a:latin typeface="Arial"/>
                <a:ea typeface="Arial"/>
                <a:cs typeface="Arial"/>
                <a:sym typeface="Arial"/>
              </a:defRPr>
            </a:lvl7pPr>
            <a:lvl8pPr marL="0" marR="0" lvl="7" indent="0" algn="r" rtl="0">
              <a:spcBef>
                <a:spcPts val="0"/>
              </a:spcBef>
              <a:buNone/>
              <a:defRPr sz="800">
                <a:solidFill>
                  <a:srgbClr val="87898B"/>
                </a:solidFill>
                <a:latin typeface="Arial"/>
                <a:ea typeface="Arial"/>
                <a:cs typeface="Arial"/>
                <a:sym typeface="Arial"/>
              </a:defRPr>
            </a:lvl8pPr>
            <a:lvl9pPr marL="0" marR="0" lvl="8" indent="0" algn="r" rtl="0">
              <a:spcBef>
                <a:spcPts val="0"/>
              </a:spcBef>
              <a:buNone/>
              <a:defRPr sz="800">
                <a:solidFill>
                  <a:srgbClr val="87898B"/>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38"/>
        <p:cNvGrpSpPr/>
        <p:nvPr/>
      </p:nvGrpSpPr>
      <p:grpSpPr>
        <a:xfrm>
          <a:off x="0" y="0"/>
          <a:ext cx="0" cy="0"/>
          <a:chOff x="0" y="0"/>
          <a:chExt cx="0" cy="0"/>
        </a:xfrm>
      </p:grpSpPr>
      <p:sp>
        <p:nvSpPr>
          <p:cNvPr id="839" name="Google Shape;839;p94"/>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39"/>
              <a:buFont typeface="Arial"/>
              <a:buNone/>
              <a:defRPr sz="1799"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840" name="Google Shape;840;p94"/>
          <p:cNvSpPr txBox="1">
            <a:spLocks noGrp="1"/>
          </p:cNvSpPr>
          <p:nvPr>
            <p:ph type="dt" idx="10"/>
          </p:nvPr>
        </p:nvSpPr>
        <p:spPr>
          <a:xfrm>
            <a:off x="5288145" y="6509222"/>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5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1" name="Google Shape;841;p94"/>
          <p:cNvSpPr txBox="1">
            <a:spLocks noGrp="1"/>
          </p:cNvSpPr>
          <p:nvPr>
            <p:ph type="title"/>
          </p:nvPr>
        </p:nvSpPr>
        <p:spPr>
          <a:xfrm>
            <a:off x="987810" y="236318"/>
            <a:ext cx="10972801" cy="7620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2" name="Google Shape;842;p94"/>
          <p:cNvSpPr txBox="1"/>
          <p:nvPr/>
        </p:nvSpPr>
        <p:spPr>
          <a:xfrm>
            <a:off x="10516752" y="6502907"/>
            <a:ext cx="1215893" cy="257556"/>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750">
                <a:solidFill>
                  <a:srgbClr val="87898B"/>
                </a:solidFill>
                <a:latin typeface="Arial"/>
                <a:ea typeface="Arial"/>
                <a:cs typeface="Arial"/>
                <a:sym typeface="Arial"/>
              </a:rPr>
              <a:t>IPS Global Experience Design</a:t>
            </a:r>
            <a:endParaRPr/>
          </a:p>
        </p:txBody>
      </p:sp>
      <p:sp>
        <p:nvSpPr>
          <p:cNvPr id="843" name="Google Shape;843;p94"/>
          <p:cNvSpPr txBox="1">
            <a:spLocks noGrp="1"/>
          </p:cNvSpPr>
          <p:nvPr>
            <p:ph type="sldNum" idx="12"/>
          </p:nvPr>
        </p:nvSpPr>
        <p:spPr>
          <a:xfrm>
            <a:off x="303293" y="6478524"/>
            <a:ext cx="304800" cy="27432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800">
                <a:solidFill>
                  <a:srgbClr val="87898B"/>
                </a:solidFill>
                <a:latin typeface="Arial"/>
                <a:ea typeface="Arial"/>
                <a:cs typeface="Arial"/>
                <a:sym typeface="Arial"/>
              </a:defRPr>
            </a:lvl1pPr>
            <a:lvl2pPr marL="0" marR="0" lvl="1" indent="0" algn="r" rtl="0">
              <a:spcBef>
                <a:spcPts val="0"/>
              </a:spcBef>
              <a:buNone/>
              <a:defRPr sz="800">
                <a:solidFill>
                  <a:srgbClr val="87898B"/>
                </a:solidFill>
                <a:latin typeface="Arial"/>
                <a:ea typeface="Arial"/>
                <a:cs typeface="Arial"/>
                <a:sym typeface="Arial"/>
              </a:defRPr>
            </a:lvl2pPr>
            <a:lvl3pPr marL="0" marR="0" lvl="2" indent="0" algn="r" rtl="0">
              <a:spcBef>
                <a:spcPts val="0"/>
              </a:spcBef>
              <a:buNone/>
              <a:defRPr sz="800">
                <a:solidFill>
                  <a:srgbClr val="87898B"/>
                </a:solidFill>
                <a:latin typeface="Arial"/>
                <a:ea typeface="Arial"/>
                <a:cs typeface="Arial"/>
                <a:sym typeface="Arial"/>
              </a:defRPr>
            </a:lvl3pPr>
            <a:lvl4pPr marL="0" marR="0" lvl="3" indent="0" algn="r" rtl="0">
              <a:spcBef>
                <a:spcPts val="0"/>
              </a:spcBef>
              <a:buNone/>
              <a:defRPr sz="800">
                <a:solidFill>
                  <a:srgbClr val="87898B"/>
                </a:solidFill>
                <a:latin typeface="Arial"/>
                <a:ea typeface="Arial"/>
                <a:cs typeface="Arial"/>
                <a:sym typeface="Arial"/>
              </a:defRPr>
            </a:lvl4pPr>
            <a:lvl5pPr marL="0" marR="0" lvl="4" indent="0" algn="r" rtl="0">
              <a:spcBef>
                <a:spcPts val="0"/>
              </a:spcBef>
              <a:buNone/>
              <a:defRPr sz="800">
                <a:solidFill>
                  <a:srgbClr val="87898B"/>
                </a:solidFill>
                <a:latin typeface="Arial"/>
                <a:ea typeface="Arial"/>
                <a:cs typeface="Arial"/>
                <a:sym typeface="Arial"/>
              </a:defRPr>
            </a:lvl5pPr>
            <a:lvl6pPr marL="0" marR="0" lvl="5" indent="0" algn="r" rtl="0">
              <a:spcBef>
                <a:spcPts val="0"/>
              </a:spcBef>
              <a:buNone/>
              <a:defRPr sz="800">
                <a:solidFill>
                  <a:srgbClr val="87898B"/>
                </a:solidFill>
                <a:latin typeface="Arial"/>
                <a:ea typeface="Arial"/>
                <a:cs typeface="Arial"/>
                <a:sym typeface="Arial"/>
              </a:defRPr>
            </a:lvl6pPr>
            <a:lvl7pPr marL="0" marR="0" lvl="6" indent="0" algn="r" rtl="0">
              <a:spcBef>
                <a:spcPts val="0"/>
              </a:spcBef>
              <a:buNone/>
              <a:defRPr sz="800">
                <a:solidFill>
                  <a:srgbClr val="87898B"/>
                </a:solidFill>
                <a:latin typeface="Arial"/>
                <a:ea typeface="Arial"/>
                <a:cs typeface="Arial"/>
                <a:sym typeface="Arial"/>
              </a:defRPr>
            </a:lvl7pPr>
            <a:lvl8pPr marL="0" marR="0" lvl="7" indent="0" algn="r" rtl="0">
              <a:spcBef>
                <a:spcPts val="0"/>
              </a:spcBef>
              <a:buNone/>
              <a:defRPr sz="800">
                <a:solidFill>
                  <a:srgbClr val="87898B"/>
                </a:solidFill>
                <a:latin typeface="Arial"/>
                <a:ea typeface="Arial"/>
                <a:cs typeface="Arial"/>
                <a:sym typeface="Arial"/>
              </a:defRPr>
            </a:lvl8pPr>
            <a:lvl9pPr marL="0" marR="0" lvl="8" indent="0" algn="r" rtl="0">
              <a:spcBef>
                <a:spcPts val="0"/>
              </a:spcBef>
              <a:buNone/>
              <a:defRPr sz="800">
                <a:solidFill>
                  <a:srgbClr val="87898B"/>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with Content">
  <p:cSld name="Title with Content">
    <p:spTree>
      <p:nvGrpSpPr>
        <p:cNvPr id="1" name="Shape 844"/>
        <p:cNvGrpSpPr/>
        <p:nvPr/>
      </p:nvGrpSpPr>
      <p:grpSpPr>
        <a:xfrm>
          <a:off x="0" y="0"/>
          <a:ext cx="0" cy="0"/>
          <a:chOff x="0" y="0"/>
          <a:chExt cx="0" cy="0"/>
        </a:xfrm>
      </p:grpSpPr>
      <p:sp>
        <p:nvSpPr>
          <p:cNvPr id="845" name="Google Shape;845;p95"/>
          <p:cNvSpPr txBox="1">
            <a:spLocks noGrp="1"/>
          </p:cNvSpPr>
          <p:nvPr>
            <p:ph type="title"/>
          </p:nvPr>
        </p:nvSpPr>
        <p:spPr>
          <a:xfrm>
            <a:off x="441962" y="313419"/>
            <a:ext cx="10822941" cy="574516"/>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rgbClr val="000000"/>
              </a:buClr>
              <a:buSzPts val="2798"/>
              <a:buFont typeface="Arial"/>
              <a:buNone/>
              <a:defRPr sz="2798" b="1" i="0" u="none" strike="noStrike" cap="none">
                <a:solidFill>
                  <a:srgbClr val="00000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6" name="Google Shape;846;p95"/>
          <p:cNvSpPr txBox="1">
            <a:spLocks noGrp="1"/>
          </p:cNvSpPr>
          <p:nvPr>
            <p:ph type="body" idx="1"/>
          </p:nvPr>
        </p:nvSpPr>
        <p:spPr>
          <a:xfrm>
            <a:off x="438364" y="1082212"/>
            <a:ext cx="10822112" cy="4986392"/>
          </a:xfrm>
          <a:prstGeom prst="rect">
            <a:avLst/>
          </a:prstGeom>
          <a:noFill/>
          <a:ln>
            <a:noFill/>
          </a:ln>
        </p:spPr>
        <p:txBody>
          <a:bodyPr spcFirstLastPara="1" wrap="square" lIns="0" tIns="0" rIns="0" bIns="0" anchor="t" anchorCtr="0"/>
          <a:lstStyle>
            <a:lvl1pPr marL="457200" marR="0" lvl="0" indent="-397827" algn="l" rtl="0">
              <a:lnSpc>
                <a:spcPct val="90000"/>
              </a:lnSpc>
              <a:spcBef>
                <a:spcPts val="1200"/>
              </a:spcBef>
              <a:spcAft>
                <a:spcPts val="0"/>
              </a:spcAft>
              <a:buClr>
                <a:schemeClr val="dk1"/>
              </a:buClr>
              <a:buSzPts val="2665"/>
              <a:buFont typeface="Arial"/>
              <a:buChar char="•"/>
              <a:defRPr sz="2665" b="0" i="0" u="none" strike="noStrike" cap="none">
                <a:solidFill>
                  <a:schemeClr val="dk1"/>
                </a:solidFill>
                <a:latin typeface="Arial"/>
                <a:ea typeface="Arial"/>
                <a:cs typeface="Arial"/>
                <a:sym typeface="Arial"/>
              </a:defRPr>
            </a:lvl1pPr>
            <a:lvl2pPr marL="914400" marR="0" lvl="1" indent="-363982" algn="l" rtl="0">
              <a:lnSpc>
                <a:spcPct val="90000"/>
              </a:lnSpc>
              <a:spcBef>
                <a:spcPts val="800"/>
              </a:spcBef>
              <a:spcAft>
                <a:spcPts val="0"/>
              </a:spcAft>
              <a:buClr>
                <a:schemeClr val="dk1"/>
              </a:buClr>
              <a:buSzPts val="2132"/>
              <a:buFont typeface="Arial"/>
              <a:buChar char="–"/>
              <a:defRPr sz="2665" b="0" i="0" u="none" strike="noStrike" cap="none">
                <a:solidFill>
                  <a:schemeClr val="dk1"/>
                </a:solidFill>
                <a:latin typeface="Arial"/>
                <a:ea typeface="Arial"/>
                <a:cs typeface="Arial"/>
                <a:sym typeface="Arial"/>
              </a:defRPr>
            </a:lvl2pPr>
            <a:lvl3pPr marL="1371600" marR="0" lvl="2" indent="-397827" algn="l" rtl="0">
              <a:lnSpc>
                <a:spcPct val="90000"/>
              </a:lnSpc>
              <a:spcBef>
                <a:spcPts val="600"/>
              </a:spcBef>
              <a:spcAft>
                <a:spcPts val="0"/>
              </a:spcAft>
              <a:buClr>
                <a:schemeClr val="dk1"/>
              </a:buClr>
              <a:buSzPts val="2665"/>
              <a:buFont typeface="Arial"/>
              <a:buChar char="•"/>
              <a:defRPr sz="2665" b="0" i="0" u="none" strike="noStrike" cap="none">
                <a:solidFill>
                  <a:schemeClr val="dk1"/>
                </a:solidFill>
                <a:latin typeface="Arial"/>
                <a:ea typeface="Arial"/>
                <a:cs typeface="Arial"/>
                <a:sym typeface="Arial"/>
              </a:defRPr>
            </a:lvl3pPr>
            <a:lvl4pPr marL="1828800" marR="0" lvl="3" indent="-350418" algn="l" rtl="0">
              <a:lnSpc>
                <a:spcPct val="90000"/>
              </a:lnSpc>
              <a:spcBef>
                <a:spcPts val="600"/>
              </a:spcBef>
              <a:spcAft>
                <a:spcPts val="0"/>
              </a:spcAft>
              <a:buClr>
                <a:schemeClr val="dk1"/>
              </a:buClr>
              <a:buSzPts val="1918"/>
              <a:buFont typeface="Arial"/>
              <a:buChar char="–"/>
              <a:defRPr sz="2398" b="0" i="0" u="none" strike="noStrike" cap="none">
                <a:solidFill>
                  <a:schemeClr val="dk1"/>
                </a:solidFill>
                <a:latin typeface="Arial"/>
                <a:ea typeface="Arial"/>
                <a:cs typeface="Arial"/>
                <a:sym typeface="Arial"/>
              </a:defRPr>
            </a:lvl4pPr>
            <a:lvl5pPr marL="2286000" marR="0" lvl="4" indent="-363982" algn="l" rtl="0">
              <a:lnSpc>
                <a:spcPct val="90000"/>
              </a:lnSpc>
              <a:spcBef>
                <a:spcPts val="600"/>
              </a:spcBef>
              <a:spcAft>
                <a:spcPts val="0"/>
              </a:spcAft>
              <a:buClr>
                <a:schemeClr val="dk1"/>
              </a:buClr>
              <a:buSzPts val="2132"/>
              <a:buFont typeface="Arial"/>
              <a:buChar char="•"/>
              <a:defRPr sz="2132" b="0" i="1"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847"/>
        <p:cNvGrpSpPr/>
        <p:nvPr/>
      </p:nvGrpSpPr>
      <p:grpSpPr>
        <a:xfrm>
          <a:off x="0" y="0"/>
          <a:ext cx="0" cy="0"/>
          <a:chOff x="0" y="0"/>
          <a:chExt cx="0" cy="0"/>
        </a:xfrm>
      </p:grpSpPr>
      <p:sp>
        <p:nvSpPr>
          <p:cNvPr id="848" name="Google Shape;848;p9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9" name="Google Shape;849;p96"/>
          <p:cNvSpPr txBox="1"/>
          <p:nvPr/>
        </p:nvSpPr>
        <p:spPr>
          <a:xfrm>
            <a:off x="10516752" y="6502907"/>
            <a:ext cx="1215893" cy="257556"/>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750">
                <a:solidFill>
                  <a:srgbClr val="87898B"/>
                </a:solidFill>
                <a:latin typeface="Arial"/>
                <a:ea typeface="Arial"/>
                <a:cs typeface="Arial"/>
                <a:sym typeface="Arial"/>
              </a:rPr>
              <a:t>IPS Global Experience Design</a:t>
            </a:r>
            <a:endParaRPr/>
          </a:p>
        </p:txBody>
      </p:sp>
      <p:sp>
        <p:nvSpPr>
          <p:cNvPr id="850" name="Google Shape;850;p96"/>
          <p:cNvSpPr txBox="1">
            <a:spLocks noGrp="1"/>
          </p:cNvSpPr>
          <p:nvPr>
            <p:ph type="sldNum" idx="12"/>
          </p:nvPr>
        </p:nvSpPr>
        <p:spPr>
          <a:xfrm>
            <a:off x="303293" y="6478524"/>
            <a:ext cx="304800" cy="27432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800">
                <a:solidFill>
                  <a:srgbClr val="87898B"/>
                </a:solidFill>
                <a:latin typeface="Arial"/>
                <a:ea typeface="Arial"/>
                <a:cs typeface="Arial"/>
                <a:sym typeface="Arial"/>
              </a:defRPr>
            </a:lvl1pPr>
            <a:lvl2pPr marL="0" marR="0" lvl="1" indent="0" algn="r" rtl="0">
              <a:spcBef>
                <a:spcPts val="0"/>
              </a:spcBef>
              <a:buNone/>
              <a:defRPr sz="800">
                <a:solidFill>
                  <a:srgbClr val="87898B"/>
                </a:solidFill>
                <a:latin typeface="Arial"/>
                <a:ea typeface="Arial"/>
                <a:cs typeface="Arial"/>
                <a:sym typeface="Arial"/>
              </a:defRPr>
            </a:lvl2pPr>
            <a:lvl3pPr marL="0" marR="0" lvl="2" indent="0" algn="r" rtl="0">
              <a:spcBef>
                <a:spcPts val="0"/>
              </a:spcBef>
              <a:buNone/>
              <a:defRPr sz="800">
                <a:solidFill>
                  <a:srgbClr val="87898B"/>
                </a:solidFill>
                <a:latin typeface="Arial"/>
                <a:ea typeface="Arial"/>
                <a:cs typeface="Arial"/>
                <a:sym typeface="Arial"/>
              </a:defRPr>
            </a:lvl3pPr>
            <a:lvl4pPr marL="0" marR="0" lvl="3" indent="0" algn="r" rtl="0">
              <a:spcBef>
                <a:spcPts val="0"/>
              </a:spcBef>
              <a:buNone/>
              <a:defRPr sz="800">
                <a:solidFill>
                  <a:srgbClr val="87898B"/>
                </a:solidFill>
                <a:latin typeface="Arial"/>
                <a:ea typeface="Arial"/>
                <a:cs typeface="Arial"/>
                <a:sym typeface="Arial"/>
              </a:defRPr>
            </a:lvl4pPr>
            <a:lvl5pPr marL="0" marR="0" lvl="4" indent="0" algn="r" rtl="0">
              <a:spcBef>
                <a:spcPts val="0"/>
              </a:spcBef>
              <a:buNone/>
              <a:defRPr sz="800">
                <a:solidFill>
                  <a:srgbClr val="87898B"/>
                </a:solidFill>
                <a:latin typeface="Arial"/>
                <a:ea typeface="Arial"/>
                <a:cs typeface="Arial"/>
                <a:sym typeface="Arial"/>
              </a:defRPr>
            </a:lvl5pPr>
            <a:lvl6pPr marL="0" marR="0" lvl="5" indent="0" algn="r" rtl="0">
              <a:spcBef>
                <a:spcPts val="0"/>
              </a:spcBef>
              <a:buNone/>
              <a:defRPr sz="800">
                <a:solidFill>
                  <a:srgbClr val="87898B"/>
                </a:solidFill>
                <a:latin typeface="Arial"/>
                <a:ea typeface="Arial"/>
                <a:cs typeface="Arial"/>
                <a:sym typeface="Arial"/>
              </a:defRPr>
            </a:lvl6pPr>
            <a:lvl7pPr marL="0" marR="0" lvl="6" indent="0" algn="r" rtl="0">
              <a:spcBef>
                <a:spcPts val="0"/>
              </a:spcBef>
              <a:buNone/>
              <a:defRPr sz="800">
                <a:solidFill>
                  <a:srgbClr val="87898B"/>
                </a:solidFill>
                <a:latin typeface="Arial"/>
                <a:ea typeface="Arial"/>
                <a:cs typeface="Arial"/>
                <a:sym typeface="Arial"/>
              </a:defRPr>
            </a:lvl7pPr>
            <a:lvl8pPr marL="0" marR="0" lvl="7" indent="0" algn="r" rtl="0">
              <a:spcBef>
                <a:spcPts val="0"/>
              </a:spcBef>
              <a:buNone/>
              <a:defRPr sz="800">
                <a:solidFill>
                  <a:srgbClr val="87898B"/>
                </a:solidFill>
                <a:latin typeface="Arial"/>
                <a:ea typeface="Arial"/>
                <a:cs typeface="Arial"/>
                <a:sym typeface="Arial"/>
              </a:defRPr>
            </a:lvl8pPr>
            <a:lvl9pPr marL="0" marR="0" lvl="8" indent="0" algn="r" rtl="0">
              <a:spcBef>
                <a:spcPts val="0"/>
              </a:spcBef>
              <a:buNone/>
              <a:defRPr sz="800">
                <a:solidFill>
                  <a:srgbClr val="87898B"/>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851" name="Google Shape;851;p96"/>
          <p:cNvSpPr txBox="1">
            <a:spLocks noGrp="1"/>
          </p:cNvSpPr>
          <p:nvPr>
            <p:ph type="title"/>
          </p:nvPr>
        </p:nvSpPr>
        <p:spPr>
          <a:xfrm>
            <a:off x="989271" y="236318"/>
            <a:ext cx="10972801" cy="762000"/>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Curve Image_Title or Divider">
  <p:cSld name="1_Curve Image_Title or Divider">
    <p:spTree>
      <p:nvGrpSpPr>
        <p:cNvPr id="1" name="Shape 852"/>
        <p:cNvGrpSpPr/>
        <p:nvPr/>
      </p:nvGrpSpPr>
      <p:grpSpPr>
        <a:xfrm>
          <a:off x="0" y="0"/>
          <a:ext cx="0" cy="0"/>
          <a:chOff x="0" y="0"/>
          <a:chExt cx="0" cy="0"/>
        </a:xfrm>
      </p:grpSpPr>
      <p:sp>
        <p:nvSpPr>
          <p:cNvPr id="853" name="Google Shape;853;p97"/>
          <p:cNvSpPr/>
          <p:nvPr/>
        </p:nvSpPr>
        <p:spPr>
          <a:xfrm>
            <a:off x="4342944" y="914400"/>
            <a:ext cx="7849057" cy="4876800"/>
          </a:xfrm>
          <a:prstGeom prst="rect">
            <a:avLst/>
          </a:prstGeom>
          <a:solidFill>
            <a:schemeClr val="accent1"/>
          </a:solidFill>
          <a:ln w="177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54" name="Google Shape;854;p97"/>
          <p:cNvSpPr/>
          <p:nvPr/>
        </p:nvSpPr>
        <p:spPr>
          <a:xfrm>
            <a:off x="-77808" y="-9695"/>
            <a:ext cx="4921394" cy="6880558"/>
          </a:xfrm>
          <a:custGeom>
            <a:avLst/>
            <a:gdLst/>
            <a:ahLst/>
            <a:cxnLst/>
            <a:rect l="l" t="t" r="r" b="b"/>
            <a:pathLst>
              <a:path w="8187571" h="5602827" extrusionOk="0">
                <a:moveTo>
                  <a:pt x="20324" y="11441"/>
                </a:moveTo>
                <a:cubicBezTo>
                  <a:pt x="-1526" y="8943"/>
                  <a:pt x="5454365" y="6177"/>
                  <a:pt x="6845367" y="0"/>
                </a:cubicBezTo>
                <a:cubicBezTo>
                  <a:pt x="7768191" y="609858"/>
                  <a:pt x="8182693" y="1871155"/>
                  <a:pt x="8187523" y="2804959"/>
                </a:cubicBezTo>
                <a:cubicBezTo>
                  <a:pt x="8192353" y="3738763"/>
                  <a:pt x="7840649" y="4943329"/>
                  <a:pt x="6874348" y="5602827"/>
                </a:cubicBezTo>
                <a:lnTo>
                  <a:pt x="1169" y="5601216"/>
                </a:lnTo>
                <a:cubicBezTo>
                  <a:pt x="-5966" y="5608335"/>
                  <a:pt x="21961" y="3545605"/>
                  <a:pt x="20322" y="2397689"/>
                </a:cubicBezTo>
                <a:cubicBezTo>
                  <a:pt x="18683" y="1249773"/>
                  <a:pt x="42174" y="13939"/>
                  <a:pt x="20324" y="11441"/>
                </a:cubicBezTo>
                <a:close/>
              </a:path>
            </a:pathLst>
          </a:cu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55" name="Google Shape;855;p97"/>
          <p:cNvSpPr txBox="1">
            <a:spLocks noGrp="1"/>
          </p:cNvSpPr>
          <p:nvPr>
            <p:ph type="title"/>
          </p:nvPr>
        </p:nvSpPr>
        <p:spPr>
          <a:xfrm>
            <a:off x="373007" y="2829590"/>
            <a:ext cx="4046157" cy="181861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4399"/>
              <a:buFont typeface="Arial"/>
              <a:buNone/>
              <a:defRPr sz="4399"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6" name="Google Shape;856;p97"/>
          <p:cNvSpPr txBox="1">
            <a:spLocks noGrp="1"/>
          </p:cNvSpPr>
          <p:nvPr>
            <p:ph type="ftr" idx="11"/>
          </p:nvPr>
        </p:nvSpPr>
        <p:spPr>
          <a:xfrm>
            <a:off x="4250593" y="6517416"/>
            <a:ext cx="2844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accent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57" name="Google Shape;857;p97"/>
          <p:cNvSpPr txBox="1">
            <a:spLocks noGrp="1"/>
          </p:cNvSpPr>
          <p:nvPr>
            <p:ph type="body" idx="1"/>
          </p:nvPr>
        </p:nvSpPr>
        <p:spPr>
          <a:xfrm>
            <a:off x="5264621" y="2824744"/>
            <a:ext cx="6097588" cy="1285875"/>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2399"/>
              <a:buFont typeface="Arial"/>
              <a:buNone/>
              <a:defRPr sz="2399"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hart_Flow Chart">
  <p:cSld name="Chart_Flow Chart">
    <p:spTree>
      <p:nvGrpSpPr>
        <p:cNvPr id="1" name="Shape 858"/>
        <p:cNvGrpSpPr/>
        <p:nvPr/>
      </p:nvGrpSpPr>
      <p:grpSpPr>
        <a:xfrm>
          <a:off x="0" y="0"/>
          <a:ext cx="0" cy="0"/>
          <a:chOff x="0" y="0"/>
          <a:chExt cx="0" cy="0"/>
        </a:xfrm>
      </p:grpSpPr>
      <p:sp>
        <p:nvSpPr>
          <p:cNvPr id="859" name="Google Shape;859;p98"/>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60" name="Google Shape;860;p98"/>
          <p:cNvSpPr txBox="1">
            <a:spLocks noGrp="1"/>
          </p:cNvSpPr>
          <p:nvPr>
            <p:ph type="body" idx="1"/>
          </p:nvPr>
        </p:nvSpPr>
        <p:spPr>
          <a:xfrm>
            <a:off x="455732" y="103482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799"/>
              <a:buFont typeface="Arial"/>
              <a:buNone/>
              <a:defRPr sz="1799"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39"/>
              <a:buFont typeface="Arial"/>
              <a:buNone/>
              <a:defRPr sz="1799"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799"/>
              <a:buFont typeface="Arial"/>
              <a:buNone/>
              <a:defRPr sz="1799" b="0" i="0" u="none" strike="noStrike" cap="none">
                <a:solidFill>
                  <a:schemeClr val="dk1"/>
                </a:solidFill>
                <a:latin typeface="Arial"/>
                <a:ea typeface="Arial"/>
                <a:cs typeface="Arial"/>
                <a:sym typeface="Arial"/>
              </a:defRPr>
            </a:lvl9pPr>
          </a:lstStyle>
          <a:p>
            <a:endParaRPr/>
          </a:p>
        </p:txBody>
      </p:sp>
      <p:sp>
        <p:nvSpPr>
          <p:cNvPr id="861" name="Google Shape;861;p98"/>
          <p:cNvSpPr/>
          <p:nvPr/>
        </p:nvSpPr>
        <p:spPr>
          <a:xfrm>
            <a:off x="2" y="0"/>
            <a:ext cx="12192000" cy="64008"/>
          </a:xfrm>
          <a:prstGeom prst="rect">
            <a:avLst/>
          </a:prstGeom>
          <a:solidFill>
            <a:schemeClr val="accent1"/>
          </a:solidFill>
          <a:ln w="177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62" name="Google Shape;862;p98"/>
          <p:cNvSpPr txBox="1">
            <a:spLocks noGrp="1"/>
          </p:cNvSpPr>
          <p:nvPr>
            <p:ph type="title"/>
          </p:nvPr>
        </p:nvSpPr>
        <p:spPr>
          <a:xfrm>
            <a:off x="455732" y="392362"/>
            <a:ext cx="10972801" cy="342126"/>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3199"/>
              <a:buFont typeface="Arial"/>
              <a:buNone/>
              <a:defRPr sz="3199"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3" name="Google Shape;863;p98"/>
          <p:cNvSpPr/>
          <p:nvPr/>
        </p:nvSpPr>
        <p:spPr>
          <a:xfrm>
            <a:off x="2" y="0"/>
            <a:ext cx="12192000" cy="64008"/>
          </a:xfrm>
          <a:prstGeom prst="rect">
            <a:avLst/>
          </a:prstGeom>
          <a:solidFill>
            <a:schemeClr val="accent1"/>
          </a:solidFill>
          <a:ln w="177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64" name="Google Shape;864;p98"/>
          <p:cNvSpPr>
            <a:spLocks noGrp="1"/>
          </p:cNvSpPr>
          <p:nvPr>
            <p:ph type="dgm" idx="2"/>
          </p:nvPr>
        </p:nvSpPr>
        <p:spPr>
          <a:xfrm>
            <a:off x="529731" y="1629233"/>
            <a:ext cx="10898801" cy="42672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Persona Layout Detail">
  <p:cSld name="Persona Layout Detail">
    <p:spTree>
      <p:nvGrpSpPr>
        <p:cNvPr id="1" name="Shape 865"/>
        <p:cNvGrpSpPr/>
        <p:nvPr/>
      </p:nvGrpSpPr>
      <p:grpSpPr>
        <a:xfrm>
          <a:off x="0" y="0"/>
          <a:ext cx="0" cy="0"/>
          <a:chOff x="0" y="0"/>
          <a:chExt cx="0" cy="0"/>
        </a:xfrm>
      </p:grpSpPr>
      <p:sp>
        <p:nvSpPr>
          <p:cNvPr id="866" name="Google Shape;866;p99"/>
          <p:cNvSpPr>
            <a:spLocks noGrp="1"/>
          </p:cNvSpPr>
          <p:nvPr>
            <p:ph type="pic" idx="2"/>
          </p:nvPr>
        </p:nvSpPr>
        <p:spPr>
          <a:xfrm>
            <a:off x="184199" y="5105400"/>
            <a:ext cx="1109951" cy="1143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67" name="Google Shape;867;p99"/>
          <p:cNvSpPr txBox="1">
            <a:spLocks noGrp="1"/>
          </p:cNvSpPr>
          <p:nvPr>
            <p:ph type="body" idx="1"/>
          </p:nvPr>
        </p:nvSpPr>
        <p:spPr>
          <a:xfrm>
            <a:off x="4266723" y="228600"/>
            <a:ext cx="5330414" cy="416426"/>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2399"/>
              <a:buFont typeface="Arial"/>
              <a:buNone/>
              <a:defRPr sz="2399"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68" name="Google Shape;868;p99"/>
          <p:cNvSpPr txBox="1">
            <a:spLocks noGrp="1"/>
          </p:cNvSpPr>
          <p:nvPr>
            <p:ph type="body" idx="3"/>
          </p:nvPr>
        </p:nvSpPr>
        <p:spPr>
          <a:xfrm>
            <a:off x="4266723" y="726574"/>
            <a:ext cx="6173808" cy="416426"/>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69" name="Google Shape;869;p99"/>
          <p:cNvSpPr>
            <a:spLocks noGrp="1"/>
          </p:cNvSpPr>
          <p:nvPr>
            <p:ph type="pic" idx="4"/>
          </p:nvPr>
        </p:nvSpPr>
        <p:spPr>
          <a:xfrm>
            <a:off x="1441827" y="5105400"/>
            <a:ext cx="1109951" cy="1143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0" name="Google Shape;870;p99"/>
          <p:cNvSpPr>
            <a:spLocks noGrp="1"/>
          </p:cNvSpPr>
          <p:nvPr>
            <p:ph type="pic" idx="5"/>
          </p:nvPr>
        </p:nvSpPr>
        <p:spPr>
          <a:xfrm>
            <a:off x="2699453" y="5105400"/>
            <a:ext cx="1109951" cy="1143000"/>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1" name="Google Shape;871;p99"/>
          <p:cNvSpPr txBox="1">
            <a:spLocks noGrp="1"/>
          </p:cNvSpPr>
          <p:nvPr>
            <p:ph type="body" idx="6"/>
          </p:nvPr>
        </p:nvSpPr>
        <p:spPr>
          <a:xfrm>
            <a:off x="4268012" y="1447800"/>
            <a:ext cx="7620698"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2" name="Google Shape;872;p99"/>
          <p:cNvSpPr>
            <a:spLocks noGrp="1"/>
          </p:cNvSpPr>
          <p:nvPr>
            <p:ph type="pic" idx="7"/>
          </p:nvPr>
        </p:nvSpPr>
        <p:spPr>
          <a:xfrm>
            <a:off x="3" y="0"/>
            <a:ext cx="3962921" cy="6450676"/>
          </a:xfrm>
          <a:prstGeom prst="rect">
            <a:avLst/>
          </a:prstGeom>
          <a:noFill/>
          <a:ln>
            <a:noFill/>
          </a:ln>
        </p:spPr>
        <p:txBody>
          <a:bodyPr spcFirstLastPara="1" wrap="square" lIns="0" tIns="0" rIns="0" bIns="0" anchor="t" anchorCtr="0"/>
          <a:lstStyle>
            <a:lvl1pPr marR="0" lvl="0" algn="l" rtl="0">
              <a:lnSpc>
                <a:spcPct val="90000"/>
              </a:lnSpc>
              <a:spcBef>
                <a:spcPts val="1200"/>
              </a:spcBef>
              <a:spcAft>
                <a:spcPts val="0"/>
              </a:spcAft>
              <a:buClr>
                <a:schemeClr val="dk1"/>
              </a:buClr>
              <a:buSzPts val="1798"/>
              <a:buFont typeface="Arial"/>
              <a:buNone/>
              <a:defRPr sz="1798"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3" name="Google Shape;873;p99"/>
          <p:cNvSpPr txBox="1">
            <a:spLocks noGrp="1"/>
          </p:cNvSpPr>
          <p:nvPr>
            <p:ph type="body" idx="8"/>
          </p:nvPr>
        </p:nvSpPr>
        <p:spPr>
          <a:xfrm>
            <a:off x="-7132" y="228600"/>
            <a:ext cx="2749458" cy="416426"/>
          </a:xfrm>
          <a:prstGeom prst="rect">
            <a:avLst/>
          </a:prstGeom>
          <a:solidFill>
            <a:srgbClr val="87898B">
              <a:alpha val="84705"/>
            </a:srgbClr>
          </a:solid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999"/>
              <a:buFont typeface="Arial"/>
              <a:buNone/>
              <a:defRPr sz="1999"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4" name="Google Shape;874;p99"/>
          <p:cNvSpPr txBox="1">
            <a:spLocks noGrp="1"/>
          </p:cNvSpPr>
          <p:nvPr>
            <p:ph type="body" idx="9"/>
          </p:nvPr>
        </p:nvSpPr>
        <p:spPr>
          <a:xfrm>
            <a:off x="455731" y="3810003"/>
            <a:ext cx="3048794" cy="1058487"/>
          </a:xfrm>
          <a:prstGeom prst="rect">
            <a:avLst/>
          </a:prstGeom>
          <a:solidFill>
            <a:srgbClr val="FFFFFF">
              <a:alpha val="84705"/>
            </a:srgbClr>
          </a:solidFill>
          <a:ln>
            <a:noFill/>
          </a:ln>
        </p:spPr>
        <p:txBody>
          <a:bodyPr spcFirstLastPara="1" wrap="square" lIns="0" tIns="0" rIns="0" bIns="0" anchor="t" anchorCtr="0"/>
          <a:lstStyle>
            <a:lvl1pPr marL="457200" marR="0" lvl="0" indent="-228600" algn="ctr" rtl="0">
              <a:lnSpc>
                <a:spcPct val="90000"/>
              </a:lnSpc>
              <a:spcBef>
                <a:spcPts val="1200"/>
              </a:spcBef>
              <a:spcAft>
                <a:spcPts val="0"/>
              </a:spcAft>
              <a:buClr>
                <a:schemeClr val="dk1"/>
              </a:buClr>
              <a:buSzPts val="1799"/>
              <a:buFont typeface="Arial"/>
              <a:buNone/>
              <a:defRPr sz="1799" b="0" i="1" u="none" strike="noStrike" cap="none">
                <a:solidFill>
                  <a:schemeClr val="dk2"/>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75" name="Google Shape;875;p99"/>
          <p:cNvSpPr txBox="1">
            <a:spLocks noGrp="1"/>
          </p:cNvSpPr>
          <p:nvPr>
            <p:ph type="ftr" idx="11"/>
          </p:nvPr>
        </p:nvSpPr>
        <p:spPr>
          <a:xfrm>
            <a:off x="202406" y="6517416"/>
            <a:ext cx="2844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6"/>
                                        </p:tgtEl>
                                        <p:attrNameLst>
                                          <p:attrName>style.visibility</p:attrName>
                                        </p:attrNameLst>
                                      </p:cBhvr>
                                      <p:to>
                                        <p:strVal val="visible"/>
                                      </p:to>
                                    </p:set>
                                    <p:animEffect transition="in" filter="fade">
                                      <p:cBhvr>
                                        <p:cTn id="7" dur="500"/>
                                        <p:tgtEl>
                                          <p:spTgt spid="86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69"/>
                                        </p:tgtEl>
                                        <p:attrNameLst>
                                          <p:attrName>style.visibility</p:attrName>
                                        </p:attrNameLst>
                                      </p:cBhvr>
                                      <p:to>
                                        <p:strVal val="visible"/>
                                      </p:to>
                                    </p:set>
                                    <p:animEffect transition="in" filter="fade">
                                      <p:cBhvr>
                                        <p:cTn id="11" dur="500"/>
                                        <p:tgtEl>
                                          <p:spTgt spid="86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70"/>
                                        </p:tgtEl>
                                        <p:attrNameLst>
                                          <p:attrName>style.visibility</p:attrName>
                                        </p:attrNameLst>
                                      </p:cBhvr>
                                      <p:to>
                                        <p:strVal val="visible"/>
                                      </p:to>
                                    </p:set>
                                    <p:animEffect transition="in" filter="fade">
                                      <p:cBhvr>
                                        <p:cTn id="15" dur="500"/>
                                        <p:tgtEl>
                                          <p:spTgt spid="87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72"/>
                                        </p:tgtEl>
                                        <p:attrNameLst>
                                          <p:attrName>style.visibility</p:attrName>
                                        </p:attrNameLst>
                                      </p:cBhvr>
                                      <p:to>
                                        <p:strVal val="visible"/>
                                      </p:to>
                                    </p:set>
                                    <p:animEffect transition="in" filter="fade">
                                      <p:cBhvr>
                                        <p:cTn id="19" dur="500"/>
                                        <p:tgtEl>
                                          <p:spTgt spid="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_Sample List">
  <p:cSld name="1_Sample List">
    <p:spTree>
      <p:nvGrpSpPr>
        <p:cNvPr id="1" name="Shape 876"/>
        <p:cNvGrpSpPr/>
        <p:nvPr/>
      </p:nvGrpSpPr>
      <p:grpSpPr>
        <a:xfrm>
          <a:off x="0" y="0"/>
          <a:ext cx="0" cy="0"/>
          <a:chOff x="0" y="0"/>
          <a:chExt cx="0" cy="0"/>
        </a:xfrm>
      </p:grpSpPr>
      <p:sp>
        <p:nvSpPr>
          <p:cNvPr id="877" name="Google Shape;877;p100"/>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78" name="Google Shape;878;p100"/>
          <p:cNvSpPr/>
          <p:nvPr/>
        </p:nvSpPr>
        <p:spPr>
          <a:xfrm>
            <a:off x="2" y="0"/>
            <a:ext cx="12192000" cy="64008"/>
          </a:xfrm>
          <a:prstGeom prst="rect">
            <a:avLst/>
          </a:prstGeom>
          <a:solidFill>
            <a:schemeClr val="accent1"/>
          </a:solidFill>
          <a:ln w="177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79" name="Google Shape;879;p100"/>
          <p:cNvSpPr txBox="1">
            <a:spLocks noGrp="1"/>
          </p:cNvSpPr>
          <p:nvPr>
            <p:ph type="title"/>
          </p:nvPr>
        </p:nvSpPr>
        <p:spPr>
          <a:xfrm>
            <a:off x="455732" y="392362"/>
            <a:ext cx="10972801" cy="342126"/>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3199"/>
              <a:buFont typeface="Arial"/>
              <a:buNone/>
              <a:defRPr sz="3199"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0" name="Google Shape;880;p100"/>
          <p:cNvSpPr/>
          <p:nvPr/>
        </p:nvSpPr>
        <p:spPr>
          <a:xfrm>
            <a:off x="6162256" y="2057400"/>
            <a:ext cx="4526925" cy="877824"/>
          </a:xfrm>
          <a:prstGeom prst="round1Rect">
            <a:avLst>
              <a:gd name="adj" fmla="val 11298"/>
            </a:avLst>
          </a:prstGeom>
          <a:solidFill>
            <a:schemeClr val="accent3"/>
          </a:solidFill>
          <a:ln w="1905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2399" b="1">
                <a:solidFill>
                  <a:srgbClr val="FFFFFF"/>
                </a:solidFill>
                <a:latin typeface="Arial"/>
                <a:ea typeface="Arial"/>
                <a:cs typeface="Arial"/>
                <a:sym typeface="Arial"/>
              </a:rPr>
              <a:t>Text here</a:t>
            </a:r>
            <a:endParaRPr/>
          </a:p>
        </p:txBody>
      </p:sp>
      <p:sp>
        <p:nvSpPr>
          <p:cNvPr id="881" name="Google Shape;881;p100"/>
          <p:cNvSpPr/>
          <p:nvPr/>
        </p:nvSpPr>
        <p:spPr>
          <a:xfrm>
            <a:off x="1502821" y="2057402"/>
            <a:ext cx="4526925" cy="868680"/>
          </a:xfrm>
          <a:prstGeom prst="rect">
            <a:avLst/>
          </a:prstGeom>
          <a:solidFill>
            <a:schemeClr val="accent1"/>
          </a:solid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2399" b="1">
                <a:solidFill>
                  <a:srgbClr val="FFFFFF"/>
                </a:solidFill>
                <a:latin typeface="Arial"/>
                <a:ea typeface="Arial"/>
                <a:cs typeface="Arial"/>
                <a:sym typeface="Arial"/>
              </a:rPr>
              <a:t>Text here</a:t>
            </a:r>
            <a:endParaRPr/>
          </a:p>
        </p:txBody>
      </p:sp>
      <p:sp>
        <p:nvSpPr>
          <p:cNvPr id="882" name="Google Shape;882;p100"/>
          <p:cNvSpPr/>
          <p:nvPr/>
        </p:nvSpPr>
        <p:spPr>
          <a:xfrm>
            <a:off x="6162256" y="2996774"/>
            <a:ext cx="4526925" cy="1911694"/>
          </a:xfrm>
          <a:prstGeom prst="rect">
            <a:avLst/>
          </a:prstGeom>
          <a:noFill/>
          <a:ln w="19050" cap="flat" cmpd="sng">
            <a:solidFill>
              <a:schemeClr val="accent3"/>
            </a:solidFill>
            <a:prstDash val="solid"/>
            <a:miter lim="800000"/>
            <a:headEnd type="none" w="sm" len="sm"/>
            <a:tailEnd type="none" w="sm" len="sm"/>
          </a:ln>
        </p:spPr>
        <p:txBody>
          <a:bodyPr spcFirstLastPara="1" wrap="square" lIns="91400" tIns="182825" rIns="91400" bIns="45700" anchor="t" anchorCtr="0">
            <a:noAutofit/>
          </a:bodyPr>
          <a:lstStyle/>
          <a:p>
            <a:pPr marL="0" marR="0" lvl="0" indent="0" algn="l" rtl="0">
              <a:lnSpc>
                <a:spcPct val="90000"/>
              </a:lnSpc>
              <a:spcBef>
                <a:spcPts val="0"/>
              </a:spcBef>
              <a:spcAft>
                <a:spcPts val="0"/>
              </a:spcAft>
              <a:buClr>
                <a:schemeClr val="dk1"/>
              </a:buClr>
              <a:buSzPts val="1799"/>
              <a:buFont typeface="Arial"/>
              <a:buNone/>
            </a:pPr>
            <a:endParaRPr sz="1799">
              <a:solidFill>
                <a:srgbClr val="000000"/>
              </a:solidFill>
              <a:latin typeface="Arial"/>
              <a:ea typeface="Arial"/>
              <a:cs typeface="Arial"/>
              <a:sym typeface="Arial"/>
            </a:endParaRPr>
          </a:p>
        </p:txBody>
      </p:sp>
      <p:sp>
        <p:nvSpPr>
          <p:cNvPr id="883" name="Google Shape;883;p100"/>
          <p:cNvSpPr/>
          <p:nvPr/>
        </p:nvSpPr>
        <p:spPr>
          <a:xfrm>
            <a:off x="1502821" y="2996774"/>
            <a:ext cx="4526925" cy="1911694"/>
          </a:xfrm>
          <a:custGeom>
            <a:avLst/>
            <a:gdLst/>
            <a:ahLst/>
            <a:cxnLst/>
            <a:rect l="l" t="t" r="r" b="b"/>
            <a:pathLst>
              <a:path w="3395194" h="1911694" extrusionOk="0">
                <a:moveTo>
                  <a:pt x="0" y="0"/>
                </a:moveTo>
                <a:lnTo>
                  <a:pt x="120666" y="0"/>
                </a:lnTo>
                <a:lnTo>
                  <a:pt x="457200" y="0"/>
                </a:lnTo>
                <a:lnTo>
                  <a:pt x="3216284" y="0"/>
                </a:lnTo>
                <a:lnTo>
                  <a:pt x="3274528" y="0"/>
                </a:lnTo>
                <a:lnTo>
                  <a:pt x="3395194" y="0"/>
                </a:lnTo>
                <a:lnTo>
                  <a:pt x="3395194" y="120666"/>
                </a:lnTo>
                <a:lnTo>
                  <a:pt x="3395194" y="335870"/>
                </a:lnTo>
                <a:lnTo>
                  <a:pt x="3395194" y="1403268"/>
                </a:lnTo>
                <a:lnTo>
                  <a:pt x="3395194" y="1791028"/>
                </a:lnTo>
                <a:lnTo>
                  <a:pt x="3395194" y="1911694"/>
                </a:lnTo>
                <a:lnTo>
                  <a:pt x="3274528" y="1911694"/>
                </a:lnTo>
                <a:lnTo>
                  <a:pt x="2895600" y="1911694"/>
                </a:lnTo>
                <a:lnTo>
                  <a:pt x="120666" y="1911694"/>
                </a:lnTo>
                <a:cubicBezTo>
                  <a:pt x="54024" y="1911694"/>
                  <a:pt x="0" y="1857670"/>
                  <a:pt x="0" y="1791028"/>
                </a:cubicBezTo>
                <a:lnTo>
                  <a:pt x="0" y="304800"/>
                </a:lnTo>
                <a:lnTo>
                  <a:pt x="0" y="120666"/>
                </a:lnTo>
                <a:close/>
              </a:path>
            </a:pathLst>
          </a:custGeom>
          <a:noFill/>
          <a:ln w="19050" cap="flat" cmpd="sng">
            <a:solidFill>
              <a:schemeClr val="accent1"/>
            </a:solidFill>
            <a:prstDash val="solid"/>
            <a:miter lim="800000"/>
            <a:headEnd type="none" w="sm" len="sm"/>
            <a:tailEnd type="none" w="sm" len="sm"/>
          </a:ln>
        </p:spPr>
        <p:txBody>
          <a:bodyPr spcFirstLastPara="1" wrap="square" lIns="91425" tIns="182825" rIns="91425" bIns="182825" anchor="t" anchorCtr="0">
            <a:noAutofit/>
          </a:bodyPr>
          <a:lstStyle/>
          <a:p>
            <a:pPr marL="0" marR="0" lvl="0" indent="0" algn="l" rtl="0">
              <a:lnSpc>
                <a:spcPct val="90000"/>
              </a:lnSpc>
              <a:spcBef>
                <a:spcPts val="0"/>
              </a:spcBef>
              <a:spcAft>
                <a:spcPts val="0"/>
              </a:spcAft>
              <a:buClr>
                <a:schemeClr val="dk1"/>
              </a:buClr>
              <a:buSzPts val="1799"/>
              <a:buFont typeface="Arial"/>
              <a:buNone/>
            </a:pPr>
            <a:endParaRPr sz="1799">
              <a:solidFill>
                <a:srgbClr val="000000"/>
              </a:solidFill>
              <a:latin typeface="Arial"/>
              <a:ea typeface="Arial"/>
              <a:cs typeface="Arial"/>
              <a:sym typeface="Arial"/>
            </a:endParaRPr>
          </a:p>
        </p:txBody>
      </p:sp>
      <p:sp>
        <p:nvSpPr>
          <p:cNvPr id="884" name="Google Shape;884;p100"/>
          <p:cNvSpPr txBox="1">
            <a:spLocks noGrp="1"/>
          </p:cNvSpPr>
          <p:nvPr>
            <p:ph type="body" idx="1"/>
          </p:nvPr>
        </p:nvSpPr>
        <p:spPr>
          <a:xfrm>
            <a:off x="1675248" y="3200400"/>
            <a:ext cx="3810992" cy="6858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85" name="Google Shape;885;p100"/>
          <p:cNvSpPr txBox="1">
            <a:spLocks noGrp="1"/>
          </p:cNvSpPr>
          <p:nvPr>
            <p:ph type="body" idx="2"/>
          </p:nvPr>
        </p:nvSpPr>
        <p:spPr>
          <a:xfrm>
            <a:off x="6328847" y="3200400"/>
            <a:ext cx="3810992" cy="6858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_Ven Layout">
  <p:cSld name="1_Ven Layout">
    <p:spTree>
      <p:nvGrpSpPr>
        <p:cNvPr id="1" name="Shape 886"/>
        <p:cNvGrpSpPr/>
        <p:nvPr/>
      </p:nvGrpSpPr>
      <p:grpSpPr>
        <a:xfrm>
          <a:off x="0" y="0"/>
          <a:ext cx="0" cy="0"/>
          <a:chOff x="0" y="0"/>
          <a:chExt cx="0" cy="0"/>
        </a:xfrm>
      </p:grpSpPr>
      <p:grpSp>
        <p:nvGrpSpPr>
          <p:cNvPr id="887" name="Google Shape;887;p101"/>
          <p:cNvGrpSpPr/>
          <p:nvPr/>
        </p:nvGrpSpPr>
        <p:grpSpPr>
          <a:xfrm>
            <a:off x="4571604" y="1066800"/>
            <a:ext cx="6559933" cy="4814368"/>
            <a:chOff x="4570412" y="1066800"/>
            <a:chExt cx="6558225" cy="4814368"/>
          </a:xfrm>
        </p:grpSpPr>
        <p:sp>
          <p:nvSpPr>
            <p:cNvPr id="888" name="Google Shape;888;p101"/>
            <p:cNvSpPr/>
            <p:nvPr/>
          </p:nvSpPr>
          <p:spPr>
            <a:xfrm>
              <a:off x="4570412" y="1066800"/>
              <a:ext cx="6553200" cy="4814368"/>
            </a:xfrm>
            <a:prstGeom prst="roundRect">
              <a:avLst>
                <a:gd name="adj" fmla="val 5349"/>
              </a:avLst>
            </a:prstGeom>
            <a:solidFill>
              <a:srgbClr val="DDFFDD">
                <a:alpha val="40392"/>
              </a:srgbClr>
            </a:solidFill>
            <a:ln w="53975"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89" name="Google Shape;889;p101"/>
            <p:cNvSpPr/>
            <p:nvPr/>
          </p:nvSpPr>
          <p:spPr>
            <a:xfrm>
              <a:off x="7315177" y="1072102"/>
              <a:ext cx="3813460" cy="629883"/>
            </a:xfrm>
            <a:custGeom>
              <a:avLst/>
              <a:gdLst/>
              <a:ahLst/>
              <a:cxnLst/>
              <a:rect l="l" t="t" r="r" b="b"/>
              <a:pathLst>
                <a:path w="3813460" h="629883" extrusionOk="0">
                  <a:moveTo>
                    <a:pt x="124170" y="237568"/>
                  </a:moveTo>
                  <a:cubicBezTo>
                    <a:pt x="124170" y="109137"/>
                    <a:pt x="77560" y="85412"/>
                    <a:pt x="0" y="10049"/>
                  </a:cubicBezTo>
                  <a:lnTo>
                    <a:pt x="3579459" y="0"/>
                  </a:lnTo>
                  <a:cubicBezTo>
                    <a:pt x="3707890" y="0"/>
                    <a:pt x="3812003" y="104113"/>
                    <a:pt x="3812003" y="232544"/>
                  </a:cubicBezTo>
                  <a:lnTo>
                    <a:pt x="3812003" y="377840"/>
                  </a:lnTo>
                  <a:cubicBezTo>
                    <a:pt x="3812003" y="506271"/>
                    <a:pt x="3817109" y="633696"/>
                    <a:pt x="3808207" y="621743"/>
                  </a:cubicBezTo>
                  <a:lnTo>
                    <a:pt x="121793" y="629880"/>
                  </a:lnTo>
                  <a:cubicBezTo>
                    <a:pt x="115712" y="631166"/>
                    <a:pt x="121860" y="247088"/>
                    <a:pt x="124170" y="23756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grpSp>
      <p:grpSp>
        <p:nvGrpSpPr>
          <p:cNvPr id="890" name="Google Shape;890;p101"/>
          <p:cNvGrpSpPr/>
          <p:nvPr/>
        </p:nvGrpSpPr>
        <p:grpSpPr>
          <a:xfrm>
            <a:off x="880903" y="1066800"/>
            <a:ext cx="6553319" cy="4814368"/>
            <a:chOff x="880674" y="1066800"/>
            <a:chExt cx="6551612" cy="4814368"/>
          </a:xfrm>
        </p:grpSpPr>
        <p:sp>
          <p:nvSpPr>
            <p:cNvPr id="891" name="Google Shape;891;p101"/>
            <p:cNvSpPr/>
            <p:nvPr/>
          </p:nvSpPr>
          <p:spPr>
            <a:xfrm>
              <a:off x="880674" y="1066800"/>
              <a:ext cx="6551612" cy="4814368"/>
            </a:xfrm>
            <a:prstGeom prst="roundRect">
              <a:avLst>
                <a:gd name="adj" fmla="val 5531"/>
              </a:avLst>
            </a:prstGeom>
            <a:solidFill>
              <a:srgbClr val="D5EDF8">
                <a:alpha val="40784"/>
              </a:srgbClr>
            </a:solidFill>
            <a:ln w="539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92" name="Google Shape;892;p101"/>
            <p:cNvSpPr/>
            <p:nvPr/>
          </p:nvSpPr>
          <p:spPr>
            <a:xfrm flipH="1">
              <a:off x="894073" y="1072103"/>
              <a:ext cx="3828739" cy="629880"/>
            </a:xfrm>
            <a:custGeom>
              <a:avLst/>
              <a:gdLst/>
              <a:ahLst/>
              <a:cxnLst/>
              <a:rect l="l" t="t" r="r" b="b"/>
              <a:pathLst>
                <a:path w="3860262" h="629880" extrusionOk="0">
                  <a:moveTo>
                    <a:pt x="167868" y="252963"/>
                  </a:moveTo>
                  <a:cubicBezTo>
                    <a:pt x="167868" y="143005"/>
                    <a:pt x="105497" y="47579"/>
                    <a:pt x="0" y="10049"/>
                  </a:cubicBezTo>
                  <a:lnTo>
                    <a:pt x="3626261" y="0"/>
                  </a:lnTo>
                  <a:cubicBezTo>
                    <a:pt x="3754692" y="0"/>
                    <a:pt x="3858805" y="104113"/>
                    <a:pt x="3858805" y="232544"/>
                  </a:cubicBezTo>
                  <a:lnTo>
                    <a:pt x="3858805" y="377840"/>
                  </a:lnTo>
                  <a:cubicBezTo>
                    <a:pt x="3858805" y="506271"/>
                    <a:pt x="3863911" y="633696"/>
                    <a:pt x="3855009" y="621743"/>
                  </a:cubicBezTo>
                  <a:lnTo>
                    <a:pt x="168595" y="629880"/>
                  </a:lnTo>
                  <a:cubicBezTo>
                    <a:pt x="165586" y="629993"/>
                    <a:pt x="165558" y="262483"/>
                    <a:pt x="167868" y="25296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grpSp>
      <p:sp>
        <p:nvSpPr>
          <p:cNvPr id="893" name="Google Shape;893;p101"/>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4" name="Google Shape;894;p101"/>
          <p:cNvSpPr/>
          <p:nvPr/>
        </p:nvSpPr>
        <p:spPr>
          <a:xfrm>
            <a:off x="2" y="0"/>
            <a:ext cx="12192000" cy="64008"/>
          </a:xfrm>
          <a:prstGeom prst="rect">
            <a:avLst/>
          </a:prstGeom>
          <a:solidFill>
            <a:schemeClr val="accent1"/>
          </a:solidFill>
          <a:ln w="177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95" name="Google Shape;895;p101"/>
          <p:cNvSpPr txBox="1">
            <a:spLocks noGrp="1"/>
          </p:cNvSpPr>
          <p:nvPr>
            <p:ph type="title"/>
          </p:nvPr>
        </p:nvSpPr>
        <p:spPr>
          <a:xfrm>
            <a:off x="455732" y="392362"/>
            <a:ext cx="10972801" cy="342126"/>
          </a:xfrm>
          <a:prstGeom prst="rect">
            <a:avLst/>
          </a:prstGeom>
          <a:noFill/>
          <a:ln>
            <a:noFill/>
          </a:ln>
        </p:spPr>
        <p:txBody>
          <a:bodyPr spcFirstLastPara="1" wrap="square" lIns="0" tIns="0" rIns="0" bIns="0" anchor="ctr" anchorCtr="0"/>
          <a:lstStyle>
            <a:lvl1pPr marR="0" lvl="0" algn="l" rtl="0">
              <a:lnSpc>
                <a:spcPct val="90000"/>
              </a:lnSpc>
              <a:spcBef>
                <a:spcPts val="0"/>
              </a:spcBef>
              <a:spcAft>
                <a:spcPts val="0"/>
              </a:spcAft>
              <a:buClr>
                <a:schemeClr val="dk1"/>
              </a:buClr>
              <a:buSzPts val="3199"/>
              <a:buFont typeface="Arial"/>
              <a:buNone/>
              <a:defRPr sz="3199"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6" name="Google Shape;896;p101"/>
          <p:cNvSpPr/>
          <p:nvPr/>
        </p:nvSpPr>
        <p:spPr>
          <a:xfrm>
            <a:off x="4571602" y="1066801"/>
            <a:ext cx="2860233" cy="4814368"/>
          </a:xfrm>
          <a:prstGeom prst="roundRect">
            <a:avLst>
              <a:gd name="adj" fmla="val 8881"/>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897" name="Google Shape;897;p101"/>
          <p:cNvSpPr txBox="1">
            <a:spLocks noGrp="1"/>
          </p:cNvSpPr>
          <p:nvPr>
            <p:ph type="body" idx="1"/>
          </p:nvPr>
        </p:nvSpPr>
        <p:spPr>
          <a:xfrm>
            <a:off x="1093080" y="1826544"/>
            <a:ext cx="3249864" cy="3812256"/>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98" name="Google Shape;898;p101"/>
          <p:cNvSpPr txBox="1">
            <a:spLocks noGrp="1"/>
          </p:cNvSpPr>
          <p:nvPr>
            <p:ph type="body" idx="2"/>
          </p:nvPr>
        </p:nvSpPr>
        <p:spPr>
          <a:xfrm>
            <a:off x="7662881" y="1826544"/>
            <a:ext cx="3249864" cy="3812256"/>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899" name="Google Shape;899;p101"/>
          <p:cNvSpPr/>
          <p:nvPr/>
        </p:nvSpPr>
        <p:spPr>
          <a:xfrm>
            <a:off x="4563173" y="1066800"/>
            <a:ext cx="2869234" cy="4814368"/>
          </a:xfrm>
          <a:prstGeom prst="roundRect">
            <a:avLst>
              <a:gd name="adj" fmla="val 8757"/>
            </a:avLst>
          </a:prstGeom>
          <a:solidFill>
            <a:schemeClr val="lt1"/>
          </a:solidFill>
          <a:ln w="539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900" name="Google Shape;900;p101"/>
          <p:cNvSpPr txBox="1">
            <a:spLocks noGrp="1"/>
          </p:cNvSpPr>
          <p:nvPr>
            <p:ph type="body" idx="3"/>
          </p:nvPr>
        </p:nvSpPr>
        <p:spPr>
          <a:xfrm>
            <a:off x="4763809" y="1826544"/>
            <a:ext cx="2494103" cy="3812256"/>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1" name="Google Shape;901;p101"/>
          <p:cNvSpPr txBox="1">
            <a:spLocks noGrp="1"/>
          </p:cNvSpPr>
          <p:nvPr>
            <p:ph type="body" idx="4"/>
          </p:nvPr>
        </p:nvSpPr>
        <p:spPr>
          <a:xfrm>
            <a:off x="1093080" y="1236562"/>
            <a:ext cx="3249864" cy="347614"/>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999"/>
              <a:buFont typeface="Arial"/>
              <a:buNone/>
              <a:defRPr sz="1999" b="0" i="0" u="none" strike="noStrike" cap="none">
                <a:solidFill>
                  <a:schemeClr val="lt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2" name="Google Shape;902;p101"/>
          <p:cNvSpPr txBox="1">
            <a:spLocks noGrp="1"/>
          </p:cNvSpPr>
          <p:nvPr>
            <p:ph type="body" idx="5"/>
          </p:nvPr>
        </p:nvSpPr>
        <p:spPr>
          <a:xfrm>
            <a:off x="7662881" y="1236562"/>
            <a:ext cx="3249864" cy="347614"/>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999"/>
              <a:buFont typeface="Arial"/>
              <a:buNone/>
              <a:defRPr sz="1999" b="0" i="0" u="none" strike="noStrike" cap="none">
                <a:solidFill>
                  <a:schemeClr val="lt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3" name="Google Shape;903;p101"/>
          <p:cNvSpPr txBox="1">
            <a:spLocks noGrp="1"/>
          </p:cNvSpPr>
          <p:nvPr>
            <p:ph type="body" idx="6"/>
          </p:nvPr>
        </p:nvSpPr>
        <p:spPr>
          <a:xfrm>
            <a:off x="4763808" y="1236562"/>
            <a:ext cx="2494103" cy="347614"/>
          </a:xfrm>
          <a:prstGeom prst="rect">
            <a:avLst/>
          </a:prstGeom>
          <a:noFill/>
          <a:ln>
            <a:noFill/>
          </a:ln>
        </p:spPr>
        <p:txBody>
          <a:bodyPr spcFirstLastPara="1" wrap="square" lIns="0" tIns="0" rIns="0" bIns="0" anchor="ctr" anchorCtr="0"/>
          <a:lstStyle>
            <a:lvl1pPr marL="457200" marR="0" lvl="0" indent="-228600" algn="ctr" rtl="0">
              <a:lnSpc>
                <a:spcPct val="90000"/>
              </a:lnSpc>
              <a:spcBef>
                <a:spcPts val="1200"/>
              </a:spcBef>
              <a:spcAft>
                <a:spcPts val="0"/>
              </a:spcAft>
              <a:buClr>
                <a:schemeClr val="dk1"/>
              </a:buClr>
              <a:buSzPts val="1999"/>
              <a:buFont typeface="Arial"/>
              <a:buNone/>
              <a:defRPr sz="1999"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4" name="Google Shape;904;p101"/>
          <p:cNvSpPr txBox="1">
            <a:spLocks noGrp="1"/>
          </p:cNvSpPr>
          <p:nvPr>
            <p:ph type="body" idx="7"/>
          </p:nvPr>
        </p:nvSpPr>
        <p:spPr>
          <a:xfrm>
            <a:off x="4763808" y="6008856"/>
            <a:ext cx="2494103" cy="239547"/>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accent3"/>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5" name="Google Shape;905;p101"/>
          <p:cNvSpPr txBox="1">
            <a:spLocks noGrp="1"/>
          </p:cNvSpPr>
          <p:nvPr>
            <p:ph type="body" idx="8"/>
          </p:nvPr>
        </p:nvSpPr>
        <p:spPr>
          <a:xfrm>
            <a:off x="1093080" y="6008856"/>
            <a:ext cx="3249864" cy="239547"/>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accent3"/>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06" name="Google Shape;906;p101"/>
          <p:cNvSpPr txBox="1">
            <a:spLocks noGrp="1"/>
          </p:cNvSpPr>
          <p:nvPr>
            <p:ph type="body" idx="9"/>
          </p:nvPr>
        </p:nvSpPr>
        <p:spPr>
          <a:xfrm>
            <a:off x="7696618" y="6008856"/>
            <a:ext cx="3216129" cy="239547"/>
          </a:xfrm>
          <a:prstGeom prst="rect">
            <a:avLst/>
          </a:prstGeom>
          <a:noFill/>
          <a:ln>
            <a:noFill/>
          </a:ln>
        </p:spPr>
        <p:txBody>
          <a:bodyPr spcFirstLastPara="1" wrap="square" lIns="0" tIns="0" rIns="0" bIns="0" anchor="t" anchorCtr="0"/>
          <a:lstStyle>
            <a:lvl1pPr marL="457200" marR="0" lvl="0" indent="-228600" algn="l" rtl="0">
              <a:lnSpc>
                <a:spcPct val="90000"/>
              </a:lnSpc>
              <a:spcBef>
                <a:spcPts val="1200"/>
              </a:spcBef>
              <a:spcAft>
                <a:spcPts val="0"/>
              </a:spcAft>
              <a:buClr>
                <a:schemeClr val="dk1"/>
              </a:buClr>
              <a:buSzPts val="1200"/>
              <a:buFont typeface="Arial"/>
              <a:buNone/>
              <a:defRPr sz="1200" b="0" i="0" u="none" strike="noStrike" cap="none">
                <a:solidFill>
                  <a:schemeClr val="accent3"/>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_Title, Subtitle">
  <p:cSld name="1_Title, Subtitle">
    <p:spTree>
      <p:nvGrpSpPr>
        <p:cNvPr id="1" name="Shape 907"/>
        <p:cNvGrpSpPr/>
        <p:nvPr/>
      </p:nvGrpSpPr>
      <p:grpSpPr>
        <a:xfrm>
          <a:off x="0" y="0"/>
          <a:ext cx="0" cy="0"/>
          <a:chOff x="0" y="0"/>
          <a:chExt cx="0" cy="0"/>
        </a:xfrm>
      </p:grpSpPr>
      <p:sp>
        <p:nvSpPr>
          <p:cNvPr id="908" name="Google Shape;908;p102"/>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09" name="Google Shape;909;p102"/>
          <p:cNvSpPr/>
          <p:nvPr/>
        </p:nvSpPr>
        <p:spPr>
          <a:xfrm>
            <a:off x="1589" y="0"/>
            <a:ext cx="12198358" cy="6858000"/>
          </a:xfrm>
          <a:prstGeom prst="rect">
            <a:avLst/>
          </a:prstGeom>
          <a:no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1799">
              <a:solidFill>
                <a:srgbClr val="000000"/>
              </a:solidFill>
              <a:latin typeface="Arial"/>
              <a:ea typeface="Arial"/>
              <a:cs typeface="Arial"/>
              <a:sym typeface="Arial"/>
            </a:endParaRPr>
          </a:p>
        </p:txBody>
      </p:sp>
      <p:sp>
        <p:nvSpPr>
          <p:cNvPr id="910" name="Google Shape;910;p102"/>
          <p:cNvSpPr/>
          <p:nvPr/>
        </p:nvSpPr>
        <p:spPr>
          <a:xfrm>
            <a:off x="12199946" y="5441950"/>
            <a:ext cx="0" cy="12700"/>
          </a:xfrm>
          <a:custGeom>
            <a:avLst/>
            <a:gdLst/>
            <a:ahLst/>
            <a:cxnLst/>
            <a:rect l="l" t="t" r="r" b="b"/>
            <a:pathLst>
              <a:path w="120000" h="8" extrusionOk="0">
                <a:moveTo>
                  <a:pt x="0" y="0"/>
                </a:moveTo>
                <a:lnTo>
                  <a:pt x="0" y="8"/>
                </a:lnTo>
                <a:lnTo>
                  <a:pt x="0" y="0"/>
                </a:lnTo>
                <a:close/>
              </a:path>
            </a:pathLst>
          </a:custGeom>
          <a:solidFill>
            <a:srgbClr val="2B2A2A"/>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1799">
              <a:solidFill>
                <a:srgbClr val="000000"/>
              </a:solidFill>
              <a:latin typeface="Arial"/>
              <a:ea typeface="Arial"/>
              <a:cs typeface="Arial"/>
              <a:sym typeface="Arial"/>
            </a:endParaRPr>
          </a:p>
        </p:txBody>
      </p:sp>
      <p:sp>
        <p:nvSpPr>
          <p:cNvPr id="911" name="Google Shape;911;p102"/>
          <p:cNvSpPr/>
          <p:nvPr/>
        </p:nvSpPr>
        <p:spPr>
          <a:xfrm>
            <a:off x="12199946" y="5441950"/>
            <a:ext cx="0" cy="12700"/>
          </a:xfrm>
          <a:custGeom>
            <a:avLst/>
            <a:gdLst/>
            <a:ahLst/>
            <a:cxnLst/>
            <a:rect l="l" t="t" r="r" b="b"/>
            <a:pathLst>
              <a:path w="120000" h="8" extrusionOk="0">
                <a:moveTo>
                  <a:pt x="0" y="0"/>
                </a:moveTo>
                <a:lnTo>
                  <a:pt x="0" y="8"/>
                </a:lnTo>
                <a:lnTo>
                  <a:pt x="0" y="0"/>
                </a:lnTo>
                <a:close/>
              </a:path>
            </a:pathLst>
          </a:custGeom>
          <a:solidFill>
            <a:srgbClr val="272525"/>
          </a:solid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1799">
              <a:solidFill>
                <a:srgbClr val="000000"/>
              </a:solidFill>
              <a:latin typeface="Arial"/>
              <a:ea typeface="Arial"/>
              <a:cs typeface="Arial"/>
              <a:sym typeface="Arial"/>
            </a:endParaRPr>
          </a:p>
        </p:txBody>
      </p:sp>
      <p:cxnSp>
        <p:nvCxnSpPr>
          <p:cNvPr id="912" name="Google Shape;912;p102"/>
          <p:cNvCxnSpPr/>
          <p:nvPr/>
        </p:nvCxnSpPr>
        <p:spPr>
          <a:xfrm>
            <a:off x="12199946" y="5441950"/>
            <a:ext cx="0" cy="12700"/>
          </a:xfrm>
          <a:prstGeom prst="straightConnector1">
            <a:avLst/>
          </a:prstGeom>
          <a:noFill/>
          <a:ln>
            <a:noFill/>
          </a:ln>
        </p:spPr>
      </p:cxnSp>
      <p:sp>
        <p:nvSpPr>
          <p:cNvPr id="913" name="Google Shape;913;p102"/>
          <p:cNvSpPr txBox="1">
            <a:spLocks noGrp="1"/>
          </p:cNvSpPr>
          <p:nvPr>
            <p:ph type="body" idx="1"/>
          </p:nvPr>
        </p:nvSpPr>
        <p:spPr>
          <a:xfrm>
            <a:off x="613288" y="1045067"/>
            <a:ext cx="10984241" cy="332399"/>
          </a:xfrm>
          <a:prstGeom prst="rect">
            <a:avLst/>
          </a:prstGeom>
          <a:noFill/>
          <a:ln>
            <a:noFill/>
          </a:ln>
        </p:spPr>
        <p:txBody>
          <a:bodyPr spcFirstLastPara="1" wrap="square" lIns="0" tIns="0" rIns="0" bIns="0" anchor="ctr" anchorCtr="0"/>
          <a:lstStyle>
            <a:lvl1pPr marL="457200" marR="0" lvl="0" indent="-228600" algn="l" rtl="0">
              <a:lnSpc>
                <a:spcPct val="90000"/>
              </a:lnSpc>
              <a:spcBef>
                <a:spcPts val="0"/>
              </a:spcBef>
              <a:spcAft>
                <a:spcPts val="0"/>
              </a:spcAft>
              <a:buClr>
                <a:schemeClr val="dk1"/>
              </a:buClr>
              <a:buSzPts val="2399"/>
              <a:buFont typeface="Arial"/>
              <a:buNone/>
              <a:defRPr sz="2399" b="0" i="0" u="none" strike="noStrike" cap="none">
                <a:solidFill>
                  <a:schemeClr val="lt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14" name="Google Shape;914;p102"/>
          <p:cNvSpPr>
            <a:spLocks noGrp="1"/>
          </p:cNvSpPr>
          <p:nvPr>
            <p:ph type="pic" idx="2"/>
          </p:nvPr>
        </p:nvSpPr>
        <p:spPr>
          <a:xfrm>
            <a:off x="3" y="1439864"/>
            <a:ext cx="12201533" cy="3219686"/>
          </a:xfrm>
          <a:prstGeom prst="rect">
            <a:avLst/>
          </a:prstGeom>
          <a:solidFill>
            <a:srgbClr val="E9F6FB"/>
          </a:solidFill>
          <a:ln>
            <a:noFill/>
          </a:ln>
        </p:spPr>
        <p:txBody>
          <a:bodyPr spcFirstLastPara="1" wrap="square" lIns="0" tIns="0" rIns="0" bIns="0" anchor="ctr" anchorCtr="0"/>
          <a:lstStyle>
            <a:lvl1pPr marR="0" lvl="0" algn="l" rtl="0">
              <a:lnSpc>
                <a:spcPct val="90000"/>
              </a:lnSpc>
              <a:spcBef>
                <a:spcPts val="1200"/>
              </a:spcBef>
              <a:spcAft>
                <a:spcPts val="0"/>
              </a:spcAft>
              <a:buClr>
                <a:schemeClr val="dk1"/>
              </a:buClr>
              <a:buSzPts val="1999"/>
              <a:buFont typeface="Arial"/>
              <a:buChar char="•"/>
              <a:defRPr sz="1999" b="0" i="0" u="none" strike="noStrike" cap="none">
                <a:solidFill>
                  <a:schemeClr val="accent4"/>
                </a:solidFill>
                <a:latin typeface="Arial"/>
                <a:ea typeface="Arial"/>
                <a:cs typeface="Arial"/>
                <a:sym typeface="Arial"/>
              </a:defRPr>
            </a:lvl1pPr>
            <a:lvl2pPr marR="0" lvl="1"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wo Content and Headings" type="twoTxTwoObj">
  <p:cSld name="TWO_OBJECTS_WITH_TEXT">
    <p:spTree>
      <p:nvGrpSpPr>
        <p:cNvPr id="1" name="Shape 922"/>
        <p:cNvGrpSpPr/>
        <p:nvPr/>
      </p:nvGrpSpPr>
      <p:grpSpPr>
        <a:xfrm>
          <a:off x="0" y="0"/>
          <a:ext cx="0" cy="0"/>
          <a:chOff x="0" y="0"/>
          <a:chExt cx="0" cy="0"/>
        </a:xfrm>
      </p:grpSpPr>
      <p:sp>
        <p:nvSpPr>
          <p:cNvPr id="923" name="Google Shape;923;p104"/>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4" name="Google Shape;924;p104"/>
          <p:cNvSpPr txBox="1">
            <a:spLocks noGrp="1"/>
          </p:cNvSpPr>
          <p:nvPr>
            <p:ph type="body" idx="1"/>
          </p:nvPr>
        </p:nvSpPr>
        <p:spPr>
          <a:xfrm>
            <a:off x="609600"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925" name="Google Shape;925;p104"/>
          <p:cNvSpPr txBox="1">
            <a:spLocks noGrp="1"/>
          </p:cNvSpPr>
          <p:nvPr>
            <p:ph type="body" idx="2"/>
          </p:nvPr>
        </p:nvSpPr>
        <p:spPr>
          <a:xfrm>
            <a:off x="609600"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26" name="Google Shape;926;p104"/>
          <p:cNvSpPr txBox="1">
            <a:spLocks noGrp="1"/>
          </p:cNvSpPr>
          <p:nvPr>
            <p:ph type="body" idx="3"/>
          </p:nvPr>
        </p:nvSpPr>
        <p:spPr>
          <a:xfrm>
            <a:off x="6266688" y="1295400"/>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927" name="Google Shape;927;p104"/>
          <p:cNvSpPr txBox="1">
            <a:spLocks noGrp="1"/>
          </p:cNvSpPr>
          <p:nvPr>
            <p:ph type="body" idx="4"/>
          </p:nvPr>
        </p:nvSpPr>
        <p:spPr>
          <a:xfrm>
            <a:off x="6266688" y="1676401"/>
            <a:ext cx="5315712" cy="4419601"/>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28" name="Google Shape;928;p10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9" name="Google Shape;929;p10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0" name="Google Shape;930;p10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931"/>
        <p:cNvGrpSpPr/>
        <p:nvPr/>
      </p:nvGrpSpPr>
      <p:grpSpPr>
        <a:xfrm>
          <a:off x="0" y="0"/>
          <a:ext cx="0" cy="0"/>
          <a:chOff x="0" y="0"/>
          <a:chExt cx="0" cy="0"/>
        </a:xfrm>
      </p:grpSpPr>
      <p:sp>
        <p:nvSpPr>
          <p:cNvPr id="932" name="Google Shape;932;p105"/>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3" name="Google Shape;933;p105"/>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934" name="Google Shape;934;p10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5" name="Google Shape;935;p10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6" name="Google Shape;936;p10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37" name="Google Shape;937;p105"/>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Blue Title Slide">
  <p:cSld name="Blue Title Slide">
    <p:bg>
      <p:bgPr>
        <a:solidFill>
          <a:schemeClr val="accent1"/>
        </a:solidFill>
        <a:effectLst/>
      </p:bgPr>
    </p:bg>
    <p:spTree>
      <p:nvGrpSpPr>
        <p:cNvPr id="1" name="Shape 938"/>
        <p:cNvGrpSpPr/>
        <p:nvPr/>
      </p:nvGrpSpPr>
      <p:grpSpPr>
        <a:xfrm>
          <a:off x="0" y="0"/>
          <a:ext cx="0" cy="0"/>
          <a:chOff x="0" y="0"/>
          <a:chExt cx="0" cy="0"/>
        </a:xfrm>
      </p:grpSpPr>
      <p:sp>
        <p:nvSpPr>
          <p:cNvPr id="939" name="Google Shape;939;p106"/>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0" name="Google Shape;940;p106"/>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941" name="Google Shape;941;p10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42" name="Google Shape;942;p10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43" name="Google Shape;943;p10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44" name="Google Shape;944;p106"/>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945" name="Google Shape;945;p106"/>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Title Slide with Picture 1">
  <p:cSld name="Title Slide with Picture 1">
    <p:bg>
      <p:bgPr>
        <a:blipFill>
          <a:blip r:embed="rId2">
            <a:alphaModFix/>
          </a:blip>
          <a:stretch>
            <a:fillRect/>
          </a:stretch>
        </a:blipFill>
        <a:effectLst/>
      </p:bgPr>
    </p:bg>
    <p:spTree>
      <p:nvGrpSpPr>
        <p:cNvPr id="1" name="Shape 946"/>
        <p:cNvGrpSpPr/>
        <p:nvPr/>
      </p:nvGrpSpPr>
      <p:grpSpPr>
        <a:xfrm>
          <a:off x="0" y="0"/>
          <a:ext cx="0" cy="0"/>
          <a:chOff x="0" y="0"/>
          <a:chExt cx="0" cy="0"/>
        </a:xfrm>
      </p:grpSpPr>
      <p:sp>
        <p:nvSpPr>
          <p:cNvPr id="947" name="Google Shape;947;p107"/>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948" name="Google Shape;948;p107"/>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9" name="Google Shape;949;p107"/>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950" name="Google Shape;950;p10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51" name="Google Shape;951;p10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52" name="Google Shape;952;p10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53" name="Google Shape;953;p107"/>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Title Slide with Picture 2">
  <p:cSld name="Title Slide with Picture 2">
    <p:bg>
      <p:bgPr>
        <a:blipFill>
          <a:blip r:embed="rId2">
            <a:alphaModFix/>
          </a:blip>
          <a:stretch>
            <a:fillRect/>
          </a:stretch>
        </a:blipFill>
        <a:effectLst/>
      </p:bgPr>
    </p:bg>
    <p:spTree>
      <p:nvGrpSpPr>
        <p:cNvPr id="1" name="Shape 954"/>
        <p:cNvGrpSpPr/>
        <p:nvPr/>
      </p:nvGrpSpPr>
      <p:grpSpPr>
        <a:xfrm>
          <a:off x="0" y="0"/>
          <a:ext cx="0" cy="0"/>
          <a:chOff x="0" y="0"/>
          <a:chExt cx="0" cy="0"/>
        </a:xfrm>
      </p:grpSpPr>
      <p:sp>
        <p:nvSpPr>
          <p:cNvPr id="955" name="Google Shape;955;p108"/>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6" name="Google Shape;956;p108"/>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957" name="Google Shape;957;p10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58" name="Google Shape;958;p10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59" name="Google Shape;959;p10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60" name="Google Shape;960;p108"/>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961" name="Google Shape;961;p108"/>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Title Slide with Picture 3">
  <p:cSld name="Title Slide with Picture 3">
    <p:bg>
      <p:bgPr>
        <a:blipFill>
          <a:blip r:embed="rId2">
            <a:alphaModFix/>
          </a:blip>
          <a:stretch>
            <a:fillRect/>
          </a:stretch>
        </a:blipFill>
        <a:effectLst/>
      </p:bgPr>
    </p:bg>
    <p:spTree>
      <p:nvGrpSpPr>
        <p:cNvPr id="1" name="Shape 962"/>
        <p:cNvGrpSpPr/>
        <p:nvPr/>
      </p:nvGrpSpPr>
      <p:grpSpPr>
        <a:xfrm>
          <a:off x="0" y="0"/>
          <a:ext cx="0" cy="0"/>
          <a:chOff x="0" y="0"/>
          <a:chExt cx="0" cy="0"/>
        </a:xfrm>
      </p:grpSpPr>
      <p:sp>
        <p:nvSpPr>
          <p:cNvPr id="963" name="Google Shape;963;p109"/>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4" name="Google Shape;964;p109"/>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ctr" rtl="0">
              <a:lnSpc>
                <a:spcPct val="90000"/>
              </a:lnSpc>
              <a:spcBef>
                <a:spcPts val="800"/>
              </a:spcBef>
              <a:spcAft>
                <a:spcPts val="0"/>
              </a:spcAft>
              <a:buClr>
                <a:schemeClr val="dk1"/>
              </a:buClr>
              <a:buSzPts val="1280"/>
              <a:buFont typeface="Arial"/>
              <a:buNone/>
              <a:defRPr sz="1600" b="0" i="0" u="none" strike="noStrike" cap="none">
                <a:solidFill>
                  <a:srgbClr val="888888"/>
                </a:solidFill>
                <a:latin typeface="Arial"/>
                <a:ea typeface="Arial"/>
                <a:cs typeface="Arial"/>
                <a:sym typeface="Arial"/>
              </a:defRPr>
            </a:lvl2pPr>
            <a:lvl3pPr marR="0" lvl="2" algn="ctr"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3pPr>
            <a:lvl4pPr marR="0" lvl="3"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4pPr>
            <a:lvl5pPr marR="0" lvl="4"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5pPr>
            <a:lvl6pPr marR="0" lvl="5"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6pPr>
            <a:lvl7pPr marR="0" lvl="6"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7pPr>
            <a:lvl8pPr marR="0" lvl="7" algn="ctr" rtl="0">
              <a:lnSpc>
                <a:spcPct val="90000"/>
              </a:lnSpc>
              <a:spcBef>
                <a:spcPts val="600"/>
              </a:spcBef>
              <a:spcAft>
                <a:spcPts val="0"/>
              </a:spcAft>
              <a:buClr>
                <a:schemeClr val="dk1"/>
              </a:buClr>
              <a:buSzPts val="960"/>
              <a:buFont typeface="Arial"/>
              <a:buNone/>
              <a:defRPr sz="1200" b="0" i="0" u="none" strike="noStrike" cap="none">
                <a:solidFill>
                  <a:srgbClr val="888888"/>
                </a:solidFill>
                <a:latin typeface="Arial"/>
                <a:ea typeface="Arial"/>
                <a:cs typeface="Arial"/>
                <a:sym typeface="Arial"/>
              </a:defRPr>
            </a:lvl8pPr>
            <a:lvl9pPr marR="0" lvl="8" algn="ctr" rtl="0">
              <a:lnSpc>
                <a:spcPct val="90000"/>
              </a:lnSpc>
              <a:spcBef>
                <a:spcPts val="600"/>
              </a:spcBef>
              <a:spcAft>
                <a:spcPts val="0"/>
              </a:spcAft>
              <a:buClr>
                <a:schemeClr val="dk1"/>
              </a:buClr>
              <a:buSzPts val="1200"/>
              <a:buFont typeface="Arial"/>
              <a:buNone/>
              <a:defRPr sz="1200" b="0" i="0" u="none" strike="noStrike" cap="none">
                <a:solidFill>
                  <a:srgbClr val="888888"/>
                </a:solidFill>
                <a:latin typeface="Arial"/>
                <a:ea typeface="Arial"/>
                <a:cs typeface="Arial"/>
                <a:sym typeface="Arial"/>
              </a:defRPr>
            </a:lvl9pPr>
          </a:lstStyle>
          <a:p>
            <a:endParaRPr/>
          </a:p>
        </p:txBody>
      </p:sp>
      <p:sp>
        <p:nvSpPr>
          <p:cNvPr id="965" name="Google Shape;965;p10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6" name="Google Shape;966;p10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7" name="Google Shape;967;p10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68" name="Google Shape;968;p109"/>
          <p:cNvSpPr/>
          <p:nvPr/>
        </p:nvSpPr>
        <p:spPr>
          <a:xfrm>
            <a:off x="10592970" y="5280659"/>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Title Slide with Picture 4">
  <p:cSld name="Title Slide with Picture 4">
    <p:bg>
      <p:bgPr>
        <a:blipFill>
          <a:blip r:embed="rId2">
            <a:alphaModFix/>
          </a:blip>
          <a:stretch>
            <a:fillRect/>
          </a:stretch>
        </a:blipFill>
        <a:effectLst/>
      </p:bgPr>
    </p:bg>
    <p:spTree>
      <p:nvGrpSpPr>
        <p:cNvPr id="1" name="Shape 969"/>
        <p:cNvGrpSpPr/>
        <p:nvPr/>
      </p:nvGrpSpPr>
      <p:grpSpPr>
        <a:xfrm>
          <a:off x="0" y="0"/>
          <a:ext cx="0" cy="0"/>
          <a:chOff x="0" y="0"/>
          <a:chExt cx="0" cy="0"/>
        </a:xfrm>
      </p:grpSpPr>
      <p:sp>
        <p:nvSpPr>
          <p:cNvPr id="970" name="Google Shape;970;p110"/>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1" name="Google Shape;971;p110"/>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lstStyle>
            <a:lvl1pPr marR="0" lvl="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800"/>
              </a:spcBef>
              <a:spcAft>
                <a:spcPts val="0"/>
              </a:spcAft>
              <a:buClr>
                <a:schemeClr val="lt1"/>
              </a:buClr>
              <a:buSzPts val="1280"/>
              <a:buFont typeface="Arial"/>
              <a:buNone/>
              <a:defRPr sz="1600" b="0" i="0" u="none" strike="noStrike" cap="none">
                <a:solidFill>
                  <a:schemeClr val="lt1"/>
                </a:solidFill>
                <a:latin typeface="Arial"/>
                <a:ea typeface="Arial"/>
                <a:cs typeface="Arial"/>
                <a:sym typeface="Arial"/>
              </a:defRPr>
            </a:lvl2pPr>
            <a:lvl3pPr marR="0" lvl="2" algn="ctr"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4pPr>
            <a:lvl5pPr marR="0" lvl="4"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R="0" lvl="5"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6pPr>
            <a:lvl7pPr marR="0" lvl="6"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R="0" lvl="7" algn="ctr" rtl="0">
              <a:lnSpc>
                <a:spcPct val="90000"/>
              </a:lnSpc>
              <a:spcBef>
                <a:spcPts val="600"/>
              </a:spcBef>
              <a:spcAft>
                <a:spcPts val="0"/>
              </a:spcAft>
              <a:buClr>
                <a:schemeClr val="lt1"/>
              </a:buClr>
              <a:buSzPts val="960"/>
              <a:buFont typeface="Arial"/>
              <a:buNone/>
              <a:defRPr sz="1200" b="0" i="0" u="none" strike="noStrike" cap="none">
                <a:solidFill>
                  <a:schemeClr val="lt1"/>
                </a:solidFill>
                <a:latin typeface="Arial"/>
                <a:ea typeface="Arial"/>
                <a:cs typeface="Arial"/>
                <a:sym typeface="Arial"/>
              </a:defRPr>
            </a:lvl8pPr>
            <a:lvl9pPr marR="0" lvl="8" algn="ctr" rtl="0">
              <a:lnSpc>
                <a:spcPct val="90000"/>
              </a:lnSpc>
              <a:spcBef>
                <a:spcPts val="6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972" name="Google Shape;972;p11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73" name="Google Shape;973;p11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74" name="Google Shape;974;p11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75" name="Google Shape;975;p110"/>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976" name="Google Shape;976;p110"/>
          <p:cNvSpPr/>
          <p:nvPr/>
        </p:nvSpPr>
        <p:spPr>
          <a:xfrm>
            <a:off x="10592970" y="5280660"/>
            <a:ext cx="1198177" cy="1197865"/>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77"/>
        <p:cNvGrpSpPr/>
        <p:nvPr/>
      </p:nvGrpSpPr>
      <p:grpSpPr>
        <a:xfrm>
          <a:off x="0" y="0"/>
          <a:ext cx="0" cy="0"/>
          <a:chOff x="0" y="0"/>
          <a:chExt cx="0" cy="0"/>
        </a:xfrm>
      </p:grpSpPr>
      <p:sp>
        <p:nvSpPr>
          <p:cNvPr id="978" name="Google Shape;978;p111"/>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9" name="Google Shape;979;p111"/>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44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12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980" name="Google Shape;980;p11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1" name="Google Shape;981;p11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2" name="Google Shape;982;p11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Blue Section Header">
  <p:cSld name="Blue Section Header">
    <p:bg>
      <p:bgPr>
        <a:solidFill>
          <a:schemeClr val="accent1"/>
        </a:solidFill>
        <a:effectLst/>
      </p:bgPr>
    </p:bg>
    <p:spTree>
      <p:nvGrpSpPr>
        <p:cNvPr id="1" name="Shape 983"/>
        <p:cNvGrpSpPr/>
        <p:nvPr/>
      </p:nvGrpSpPr>
      <p:grpSpPr>
        <a:xfrm>
          <a:off x="0" y="0"/>
          <a:ext cx="0" cy="0"/>
          <a:chOff x="0" y="0"/>
          <a:chExt cx="0" cy="0"/>
        </a:xfrm>
      </p:grpSpPr>
      <p:sp>
        <p:nvSpPr>
          <p:cNvPr id="984" name="Google Shape;984;p112"/>
          <p:cNvSpPr/>
          <p:nvPr/>
        </p:nvSpPr>
        <p:spPr>
          <a:xfrm>
            <a:off x="11618948" y="6389905"/>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985" name="Google Shape;985;p112"/>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6" name="Google Shape;986;p112"/>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40"/>
              <a:buFont typeface="Arial"/>
              <a:buNone/>
              <a:defRPr sz="1800"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987" name="Google Shape;987;p11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88" name="Google Shape;988;p11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89" name="Google Shape;989;p11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chemeClr val="accent1"/>
        </a:solidFill>
        <a:effectLst/>
      </p:bgPr>
    </p:bg>
    <p:spTree>
      <p:nvGrpSpPr>
        <p:cNvPr id="1" name="Shape 990"/>
        <p:cNvGrpSpPr/>
        <p:nvPr/>
      </p:nvGrpSpPr>
      <p:grpSpPr>
        <a:xfrm>
          <a:off x="0" y="0"/>
          <a:ext cx="0" cy="0"/>
          <a:chOff x="0" y="0"/>
          <a:chExt cx="0" cy="0"/>
        </a:xfrm>
      </p:grpSpPr>
      <p:sp>
        <p:nvSpPr>
          <p:cNvPr id="991" name="Google Shape;991;p113"/>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992" name="Google Shape;992;p113"/>
          <p:cNvSpPr txBox="1">
            <a:spLocks noGrp="1"/>
          </p:cNvSpPr>
          <p:nvPr>
            <p:ph type="title"/>
          </p:nvPr>
        </p:nvSpPr>
        <p:spPr>
          <a:xfrm>
            <a:off x="585274" y="304800"/>
            <a:ext cx="9144000" cy="27432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3" name="Google Shape;993;p113"/>
          <p:cNvSpPr txBox="1">
            <a:spLocks noGrp="1"/>
          </p:cNvSpPr>
          <p:nvPr>
            <p:ph type="body" idx="1"/>
          </p:nvPr>
        </p:nvSpPr>
        <p:spPr>
          <a:xfrm>
            <a:off x="609600" y="4419600"/>
            <a:ext cx="9144000" cy="118872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lt1"/>
              </a:buClr>
              <a:buSzPts val="2200"/>
              <a:buFont typeface="Arial"/>
              <a:buNone/>
              <a:defRPr sz="2200" b="0" i="0" u="none" strike="noStrike" cap="none">
                <a:solidFill>
                  <a:schemeClr val="lt1"/>
                </a:solidFill>
                <a:latin typeface="Arial"/>
                <a:ea typeface="Arial"/>
                <a:cs typeface="Arial"/>
                <a:sym typeface="Arial"/>
              </a:defRPr>
            </a:lvl1pPr>
            <a:lvl2pPr marL="914400" marR="0" lvl="1" indent="-228600" algn="l" rtl="0">
              <a:lnSpc>
                <a:spcPct val="90000"/>
              </a:lnSpc>
              <a:spcBef>
                <a:spcPts val="800"/>
              </a:spcBef>
              <a:spcAft>
                <a:spcPts val="0"/>
              </a:spcAft>
              <a:buClr>
                <a:schemeClr val="lt1"/>
              </a:buClr>
              <a:buSzPts val="1440"/>
              <a:buFont typeface="Arial"/>
              <a:buNone/>
              <a:defRPr sz="1800" b="0" i="0" u="none" strike="noStrike" cap="none">
                <a:solidFill>
                  <a:schemeClr val="lt1"/>
                </a:solidFill>
                <a:latin typeface="Arial"/>
                <a:ea typeface="Arial"/>
                <a:cs typeface="Arial"/>
                <a:sym typeface="Arial"/>
              </a:defRPr>
            </a:lvl2pPr>
            <a:lvl3pPr marL="1371600" marR="0" lvl="2" indent="-228600" algn="l" rtl="0">
              <a:lnSpc>
                <a:spcPct val="90000"/>
              </a:lnSpc>
              <a:spcBef>
                <a:spcPts val="6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4pPr>
            <a:lvl5pPr marL="2286000" marR="0" lvl="4"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6pPr>
            <a:lvl7pPr marL="3200400" marR="0" lvl="6"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3657600" marR="0" lvl="7" indent="-228600" algn="l" rtl="0">
              <a:lnSpc>
                <a:spcPct val="90000"/>
              </a:lnSpc>
              <a:spcBef>
                <a:spcPts val="600"/>
              </a:spcBef>
              <a:spcAft>
                <a:spcPts val="0"/>
              </a:spcAft>
              <a:buClr>
                <a:schemeClr val="lt1"/>
              </a:buClr>
              <a:buSzPts val="1120"/>
              <a:buFont typeface="Arial"/>
              <a:buNone/>
              <a:defRPr sz="1400" b="0" i="0" u="none" strike="noStrike" cap="none">
                <a:solidFill>
                  <a:schemeClr val="lt1"/>
                </a:solidFill>
                <a:latin typeface="Arial"/>
                <a:ea typeface="Arial"/>
                <a:cs typeface="Arial"/>
                <a:sym typeface="Arial"/>
              </a:defRPr>
            </a:lvl8pPr>
            <a:lvl9pPr marL="4114800" marR="0" lvl="8" indent="-228600" algn="l" rtl="0">
              <a:lnSpc>
                <a:spcPct val="90000"/>
              </a:lnSpc>
              <a:spcBef>
                <a:spcPts val="6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994" name="Google Shape;994;p11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95" name="Google Shape;995;p11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96" name="Google Shape;996;p11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97"/>
        <p:cNvGrpSpPr/>
        <p:nvPr/>
      </p:nvGrpSpPr>
      <p:grpSpPr>
        <a:xfrm>
          <a:off x="0" y="0"/>
          <a:ext cx="0" cy="0"/>
          <a:chOff x="0" y="0"/>
          <a:chExt cx="0" cy="0"/>
        </a:xfrm>
      </p:grpSpPr>
      <p:sp>
        <p:nvSpPr>
          <p:cNvPr id="998" name="Google Shape;998;p114"/>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9" name="Google Shape;999;p114"/>
          <p:cNvSpPr txBox="1">
            <a:spLocks noGrp="1"/>
          </p:cNvSpPr>
          <p:nvPr>
            <p:ph type="body" idx="1"/>
          </p:nvPr>
        </p:nvSpPr>
        <p:spPr>
          <a:xfrm>
            <a:off x="609600" y="1295401"/>
            <a:ext cx="10972801"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00" name="Google Shape;1000;p11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1" name="Google Shape;1001;p11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2" name="Google Shape;1002;p11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1003"/>
        <p:cNvGrpSpPr/>
        <p:nvPr/>
      </p:nvGrpSpPr>
      <p:grpSpPr>
        <a:xfrm>
          <a:off x="0" y="0"/>
          <a:ext cx="0" cy="0"/>
          <a:chOff x="0" y="0"/>
          <a:chExt cx="0" cy="0"/>
        </a:xfrm>
      </p:grpSpPr>
      <p:sp>
        <p:nvSpPr>
          <p:cNvPr id="1004" name="Google Shape;1004;p115"/>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5" name="Google Shape;1005;p11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6" name="Google Shape;1006;p11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7" name="Google Shape;1007;p11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08" name="Google Shape;1008;p115"/>
          <p:cNvSpPr txBox="1">
            <a:spLocks noGrp="1"/>
          </p:cNvSpPr>
          <p:nvPr>
            <p:ph type="body" idx="1"/>
          </p:nvPr>
        </p:nvSpPr>
        <p:spPr>
          <a:xfrm>
            <a:off x="609600"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09" name="Google Shape;1009;p115"/>
          <p:cNvSpPr txBox="1">
            <a:spLocks noGrp="1"/>
          </p:cNvSpPr>
          <p:nvPr>
            <p:ph type="body" idx="2"/>
          </p:nvPr>
        </p:nvSpPr>
        <p:spPr>
          <a:xfrm>
            <a:off x="609600" y="1676401"/>
            <a:ext cx="10972801" cy="4419601"/>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Subtitle, Heading and Content">
  <p:cSld name="Title, Subtitle, Heading and Content">
    <p:spTree>
      <p:nvGrpSpPr>
        <p:cNvPr id="1" name="Shape 1010"/>
        <p:cNvGrpSpPr/>
        <p:nvPr/>
      </p:nvGrpSpPr>
      <p:grpSpPr>
        <a:xfrm>
          <a:off x="0" y="0"/>
          <a:ext cx="0" cy="0"/>
          <a:chOff x="0" y="0"/>
          <a:chExt cx="0" cy="0"/>
        </a:xfrm>
      </p:grpSpPr>
      <p:sp>
        <p:nvSpPr>
          <p:cNvPr id="1011" name="Google Shape;1011;p116"/>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2" name="Google Shape;1012;p11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13" name="Google Shape;1013;p11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14" name="Google Shape;1014;p11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15" name="Google Shape;1015;p116"/>
          <p:cNvSpPr txBox="1">
            <a:spLocks noGrp="1"/>
          </p:cNvSpPr>
          <p:nvPr>
            <p:ph type="body" idx="1"/>
          </p:nvPr>
        </p:nvSpPr>
        <p:spPr>
          <a:xfrm>
            <a:off x="609600" y="1133856"/>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16" name="Google Shape;1016;p116"/>
          <p:cNvSpPr txBox="1">
            <a:spLocks noGrp="1"/>
          </p:cNvSpPr>
          <p:nvPr>
            <p:ph type="body" idx="2"/>
          </p:nvPr>
        </p:nvSpPr>
        <p:spPr>
          <a:xfrm>
            <a:off x="609600" y="1661890"/>
            <a:ext cx="10972801"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17" name="Google Shape;1017;p116"/>
          <p:cNvSpPr txBox="1">
            <a:spLocks noGrp="1"/>
          </p:cNvSpPr>
          <p:nvPr>
            <p:ph type="body" idx="3"/>
          </p:nvPr>
        </p:nvSpPr>
        <p:spPr>
          <a:xfrm>
            <a:off x="609600" y="2057400"/>
            <a:ext cx="10972801" cy="4038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18"/>
        <p:cNvGrpSpPr/>
        <p:nvPr/>
      </p:nvGrpSpPr>
      <p:grpSpPr>
        <a:xfrm>
          <a:off x="0" y="0"/>
          <a:ext cx="0" cy="0"/>
          <a:chOff x="0" y="0"/>
          <a:chExt cx="0" cy="0"/>
        </a:xfrm>
      </p:grpSpPr>
      <p:sp>
        <p:nvSpPr>
          <p:cNvPr id="1019" name="Google Shape;1019;p117"/>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0" name="Google Shape;1020;p11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1" name="Google Shape;1021;p11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2" name="Google Shape;1022;p11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1023"/>
        <p:cNvGrpSpPr/>
        <p:nvPr/>
      </p:nvGrpSpPr>
      <p:grpSpPr>
        <a:xfrm>
          <a:off x="0" y="0"/>
          <a:ext cx="0" cy="0"/>
          <a:chOff x="0" y="0"/>
          <a:chExt cx="0" cy="0"/>
        </a:xfrm>
      </p:grpSpPr>
      <p:sp>
        <p:nvSpPr>
          <p:cNvPr id="1024" name="Google Shape;1024;p118"/>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5" name="Google Shape;1025;p11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6" name="Google Shape;1026;p11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7" name="Google Shape;1027;p11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28" name="Google Shape;1028;p118"/>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9"/>
        <p:cNvGrpSpPr/>
        <p:nvPr/>
      </p:nvGrpSpPr>
      <p:grpSpPr>
        <a:xfrm>
          <a:off x="0" y="0"/>
          <a:ext cx="0" cy="0"/>
          <a:chOff x="0" y="0"/>
          <a:chExt cx="0" cy="0"/>
        </a:xfrm>
      </p:grpSpPr>
      <p:sp>
        <p:nvSpPr>
          <p:cNvPr id="1030" name="Google Shape;1030;p11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1" name="Google Shape;1031;p11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2" name="Google Shape;1032;p11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33"/>
        <p:cNvGrpSpPr/>
        <p:nvPr/>
      </p:nvGrpSpPr>
      <p:grpSpPr>
        <a:xfrm>
          <a:off x="0" y="0"/>
          <a:ext cx="0" cy="0"/>
          <a:chOff x="0" y="0"/>
          <a:chExt cx="0" cy="0"/>
        </a:xfrm>
      </p:grpSpPr>
      <p:sp>
        <p:nvSpPr>
          <p:cNvPr id="1034" name="Google Shape;1034;p120"/>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35" name="Google Shape;1035;p120"/>
          <p:cNvSpPr txBox="1">
            <a:spLocks noGrp="1"/>
          </p:cNvSpPr>
          <p:nvPr>
            <p:ph type="body" idx="1"/>
          </p:nvPr>
        </p:nvSpPr>
        <p:spPr>
          <a:xfrm>
            <a:off x="609600" y="1295401"/>
            <a:ext cx="5315712"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36" name="Google Shape;1036;p120"/>
          <p:cNvSpPr txBox="1">
            <a:spLocks noGrp="1"/>
          </p:cNvSpPr>
          <p:nvPr>
            <p:ph type="body" idx="2"/>
          </p:nvPr>
        </p:nvSpPr>
        <p:spPr>
          <a:xfrm>
            <a:off x="6266688" y="1295401"/>
            <a:ext cx="5315712"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37" name="Google Shape;1037;p12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8" name="Google Shape;1038;p12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9" name="Google Shape;1039;p12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wo Content, Subtitle and Headings">
  <p:cSld name="Two Content, Subtitle and Headings">
    <p:spTree>
      <p:nvGrpSpPr>
        <p:cNvPr id="1" name="Shape 1040"/>
        <p:cNvGrpSpPr/>
        <p:nvPr/>
      </p:nvGrpSpPr>
      <p:grpSpPr>
        <a:xfrm>
          <a:off x="0" y="0"/>
          <a:ext cx="0" cy="0"/>
          <a:chOff x="0" y="0"/>
          <a:chExt cx="0" cy="0"/>
        </a:xfrm>
      </p:grpSpPr>
      <p:sp>
        <p:nvSpPr>
          <p:cNvPr id="1041" name="Google Shape;1041;p121"/>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42" name="Google Shape;1042;p121"/>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3" name="Google Shape;1043;p121"/>
          <p:cNvSpPr txBox="1">
            <a:spLocks noGrp="1"/>
          </p:cNvSpPr>
          <p:nvPr>
            <p:ph type="body" idx="2"/>
          </p:nvPr>
        </p:nvSpPr>
        <p:spPr>
          <a:xfrm>
            <a:off x="609600"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44" name="Google Shape;1044;p121"/>
          <p:cNvSpPr txBox="1">
            <a:spLocks noGrp="1"/>
          </p:cNvSpPr>
          <p:nvPr>
            <p:ph type="body" idx="3"/>
          </p:nvPr>
        </p:nvSpPr>
        <p:spPr>
          <a:xfrm>
            <a:off x="609600"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45" name="Google Shape;1045;p121"/>
          <p:cNvSpPr txBox="1">
            <a:spLocks noGrp="1"/>
          </p:cNvSpPr>
          <p:nvPr>
            <p:ph type="body" idx="4"/>
          </p:nvPr>
        </p:nvSpPr>
        <p:spPr>
          <a:xfrm>
            <a:off x="6266688" y="1676399"/>
            <a:ext cx="5315712"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46" name="Google Shape;1046;p121"/>
          <p:cNvSpPr txBox="1">
            <a:spLocks noGrp="1"/>
          </p:cNvSpPr>
          <p:nvPr>
            <p:ph type="body" idx="5"/>
          </p:nvPr>
        </p:nvSpPr>
        <p:spPr>
          <a:xfrm>
            <a:off x="6266688" y="2057401"/>
            <a:ext cx="5315712"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47" name="Google Shape;1047;p12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8" name="Google Shape;1048;p12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9" name="Google Shape;1049;p12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1050"/>
        <p:cNvGrpSpPr/>
        <p:nvPr/>
      </p:nvGrpSpPr>
      <p:grpSpPr>
        <a:xfrm>
          <a:off x="0" y="0"/>
          <a:ext cx="0" cy="0"/>
          <a:chOff x="0" y="0"/>
          <a:chExt cx="0" cy="0"/>
        </a:xfrm>
      </p:grpSpPr>
      <p:sp>
        <p:nvSpPr>
          <p:cNvPr id="1051" name="Google Shape;1051;p122"/>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52" name="Google Shape;1052;p12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53" name="Google Shape;1053;p12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54" name="Google Shape;1054;p12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55" name="Google Shape;1055;p122"/>
          <p:cNvSpPr txBox="1">
            <a:spLocks noGrp="1"/>
          </p:cNvSpPr>
          <p:nvPr>
            <p:ph type="body" idx="1"/>
          </p:nvPr>
        </p:nvSpPr>
        <p:spPr>
          <a:xfrm>
            <a:off x="609600"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56" name="Google Shape;1056;p122"/>
          <p:cNvSpPr txBox="1">
            <a:spLocks noGrp="1"/>
          </p:cNvSpPr>
          <p:nvPr>
            <p:ph type="body" idx="2"/>
          </p:nvPr>
        </p:nvSpPr>
        <p:spPr>
          <a:xfrm>
            <a:off x="4389121"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57" name="Google Shape;1057;p122"/>
          <p:cNvSpPr txBox="1">
            <a:spLocks noGrp="1"/>
          </p:cNvSpPr>
          <p:nvPr>
            <p:ph type="body" idx="3"/>
          </p:nvPr>
        </p:nvSpPr>
        <p:spPr>
          <a:xfrm>
            <a:off x="8168641" y="1295400"/>
            <a:ext cx="3413760" cy="4800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hree Content and Headings">
  <p:cSld name="Three Content and Headings">
    <p:spTree>
      <p:nvGrpSpPr>
        <p:cNvPr id="1" name="Shape 1058"/>
        <p:cNvGrpSpPr/>
        <p:nvPr/>
      </p:nvGrpSpPr>
      <p:grpSpPr>
        <a:xfrm>
          <a:off x="0" y="0"/>
          <a:ext cx="0" cy="0"/>
          <a:chOff x="0" y="0"/>
          <a:chExt cx="0" cy="0"/>
        </a:xfrm>
      </p:grpSpPr>
      <p:sp>
        <p:nvSpPr>
          <p:cNvPr id="1059" name="Google Shape;1059;p123"/>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60" name="Google Shape;1060;p12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1" name="Google Shape;1061;p12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2" name="Google Shape;1062;p12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63" name="Google Shape;1063;p123"/>
          <p:cNvSpPr txBox="1">
            <a:spLocks noGrp="1"/>
          </p:cNvSpPr>
          <p:nvPr>
            <p:ph type="body" idx="1"/>
          </p:nvPr>
        </p:nvSpPr>
        <p:spPr>
          <a:xfrm>
            <a:off x="609600"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64" name="Google Shape;1064;p123"/>
          <p:cNvSpPr txBox="1">
            <a:spLocks noGrp="1"/>
          </p:cNvSpPr>
          <p:nvPr>
            <p:ph type="body" idx="2"/>
          </p:nvPr>
        </p:nvSpPr>
        <p:spPr>
          <a:xfrm>
            <a:off x="4389121"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65" name="Google Shape;1065;p123"/>
          <p:cNvSpPr txBox="1">
            <a:spLocks noGrp="1"/>
          </p:cNvSpPr>
          <p:nvPr>
            <p:ph type="body" idx="3"/>
          </p:nvPr>
        </p:nvSpPr>
        <p:spPr>
          <a:xfrm>
            <a:off x="8168641" y="1295400"/>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66" name="Google Shape;1066;p123"/>
          <p:cNvSpPr txBox="1">
            <a:spLocks noGrp="1"/>
          </p:cNvSpPr>
          <p:nvPr>
            <p:ph type="body" idx="4"/>
          </p:nvPr>
        </p:nvSpPr>
        <p:spPr>
          <a:xfrm>
            <a:off x="609600"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67" name="Google Shape;1067;p123"/>
          <p:cNvSpPr txBox="1">
            <a:spLocks noGrp="1"/>
          </p:cNvSpPr>
          <p:nvPr>
            <p:ph type="body" idx="5"/>
          </p:nvPr>
        </p:nvSpPr>
        <p:spPr>
          <a:xfrm>
            <a:off x="4389121"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68" name="Google Shape;1068;p123"/>
          <p:cNvSpPr txBox="1">
            <a:spLocks noGrp="1"/>
          </p:cNvSpPr>
          <p:nvPr>
            <p:ph type="body" idx="6"/>
          </p:nvPr>
        </p:nvSpPr>
        <p:spPr>
          <a:xfrm>
            <a:off x="8168641" y="1676400"/>
            <a:ext cx="3413760" cy="4419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hree Content, Subtitle and Headings">
  <p:cSld name="Three Content, Subtitle and Headings">
    <p:spTree>
      <p:nvGrpSpPr>
        <p:cNvPr id="1" name="Shape 1069"/>
        <p:cNvGrpSpPr/>
        <p:nvPr/>
      </p:nvGrpSpPr>
      <p:grpSpPr>
        <a:xfrm>
          <a:off x="0" y="0"/>
          <a:ext cx="0" cy="0"/>
          <a:chOff x="0" y="0"/>
          <a:chExt cx="0" cy="0"/>
        </a:xfrm>
      </p:grpSpPr>
      <p:sp>
        <p:nvSpPr>
          <p:cNvPr id="1070" name="Google Shape;1070;p124"/>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71" name="Google Shape;1071;p12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72" name="Google Shape;1072;p12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73" name="Google Shape;1073;p12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074" name="Google Shape;1074;p124"/>
          <p:cNvSpPr txBox="1">
            <a:spLocks noGrp="1"/>
          </p:cNvSpPr>
          <p:nvPr>
            <p:ph type="body" idx="1"/>
          </p:nvPr>
        </p:nvSpPr>
        <p:spPr>
          <a:xfrm>
            <a:off x="609600" y="1133856"/>
            <a:ext cx="10972801" cy="260574"/>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accent1"/>
                </a:solidFill>
                <a:latin typeface="Arial"/>
                <a:ea typeface="Arial"/>
                <a:cs typeface="Arial"/>
                <a:sym typeface="Arial"/>
              </a:defRPr>
            </a:lvl1pPr>
            <a:lvl2pPr marL="914400" marR="0" lvl="1"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90000"/>
              </a:lnSpc>
              <a:spcBef>
                <a:spcPts val="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075" name="Google Shape;1075;p124"/>
          <p:cNvSpPr txBox="1">
            <a:spLocks noGrp="1"/>
          </p:cNvSpPr>
          <p:nvPr>
            <p:ph type="body" idx="2"/>
          </p:nvPr>
        </p:nvSpPr>
        <p:spPr>
          <a:xfrm>
            <a:off x="609600"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76" name="Google Shape;1076;p124"/>
          <p:cNvSpPr txBox="1">
            <a:spLocks noGrp="1"/>
          </p:cNvSpPr>
          <p:nvPr>
            <p:ph type="body" idx="3"/>
          </p:nvPr>
        </p:nvSpPr>
        <p:spPr>
          <a:xfrm>
            <a:off x="4389121"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77" name="Google Shape;1077;p124"/>
          <p:cNvSpPr txBox="1">
            <a:spLocks noGrp="1"/>
          </p:cNvSpPr>
          <p:nvPr>
            <p:ph type="body" idx="4"/>
          </p:nvPr>
        </p:nvSpPr>
        <p:spPr>
          <a:xfrm>
            <a:off x="8168641" y="1676399"/>
            <a:ext cx="3413760" cy="274320"/>
          </a:xfrm>
          <a:prstGeom prst="rect">
            <a:avLst/>
          </a:prstGeom>
          <a:noFill/>
          <a:ln>
            <a:noFill/>
          </a:ln>
        </p:spPr>
        <p:txBody>
          <a:bodyPr spcFirstLastPara="1" wrap="square" lIns="0" tIns="0" rIns="0" bIns="0" anchor="t" anchorCtr="0"/>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6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8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78" name="Google Shape;1078;p124"/>
          <p:cNvSpPr txBox="1">
            <a:spLocks noGrp="1"/>
          </p:cNvSpPr>
          <p:nvPr>
            <p:ph type="body" idx="5"/>
          </p:nvPr>
        </p:nvSpPr>
        <p:spPr>
          <a:xfrm>
            <a:off x="609600"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79" name="Google Shape;1079;p124"/>
          <p:cNvSpPr txBox="1">
            <a:spLocks noGrp="1"/>
          </p:cNvSpPr>
          <p:nvPr>
            <p:ph type="body" idx="6"/>
          </p:nvPr>
        </p:nvSpPr>
        <p:spPr>
          <a:xfrm>
            <a:off x="4389121"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80" name="Google Shape;1080;p124"/>
          <p:cNvSpPr txBox="1">
            <a:spLocks noGrp="1"/>
          </p:cNvSpPr>
          <p:nvPr>
            <p:ph type="body" idx="7"/>
          </p:nvPr>
        </p:nvSpPr>
        <p:spPr>
          <a:xfrm>
            <a:off x="8168641" y="2057400"/>
            <a:ext cx="3413760" cy="4038600"/>
          </a:xfrm>
          <a:prstGeom prst="rect">
            <a:avLst/>
          </a:prstGeom>
          <a:noFill/>
          <a:ln>
            <a:noFill/>
          </a:ln>
        </p:spPr>
        <p:txBody>
          <a:bodyPr spcFirstLastPara="1" wrap="square" lIns="0" tIns="0" rIns="0" bIns="0" anchor="t" anchorCtr="0"/>
          <a:lstStyle>
            <a:lvl1pPr marL="457200" marR="0" lvl="0" indent="-330200" algn="l" rtl="0">
              <a:lnSpc>
                <a:spcPct val="90000"/>
              </a:lnSpc>
              <a:spcBef>
                <a:spcPts val="12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299719" algn="l" rtl="0">
              <a:lnSpc>
                <a:spcPct val="90000"/>
              </a:lnSpc>
              <a:spcBef>
                <a:spcPts val="800"/>
              </a:spcBef>
              <a:spcAft>
                <a:spcPts val="0"/>
              </a:spcAft>
              <a:buClr>
                <a:schemeClr val="dk1"/>
              </a:buClr>
              <a:buSzPts val="1120"/>
              <a:buFont typeface="Arial"/>
              <a:buChar char="–"/>
              <a:defRPr sz="14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81"/>
        <p:cNvGrpSpPr/>
        <p:nvPr/>
      </p:nvGrpSpPr>
      <p:grpSpPr>
        <a:xfrm>
          <a:off x="0" y="0"/>
          <a:ext cx="0" cy="0"/>
          <a:chOff x="0" y="0"/>
          <a:chExt cx="0" cy="0"/>
        </a:xfrm>
      </p:grpSpPr>
      <p:sp>
        <p:nvSpPr>
          <p:cNvPr id="1082" name="Google Shape;1082;p125"/>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3" name="Google Shape;1083;p125"/>
          <p:cNvSpPr txBox="1">
            <a:spLocks noGrp="1"/>
          </p:cNvSpPr>
          <p:nvPr>
            <p:ph type="body" idx="1"/>
          </p:nvPr>
        </p:nvSpPr>
        <p:spPr>
          <a:xfrm>
            <a:off x="609600" y="1295401"/>
            <a:ext cx="7620000"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084" name="Google Shape;1084;p125"/>
          <p:cNvSpPr txBox="1">
            <a:spLocks noGrp="1"/>
          </p:cNvSpPr>
          <p:nvPr>
            <p:ph type="body" idx="2"/>
          </p:nvPr>
        </p:nvSpPr>
        <p:spPr>
          <a:xfrm>
            <a:off x="8534400" y="1295400"/>
            <a:ext cx="304800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85" name="Google Shape;1085;p125"/>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6" name="Google Shape;1086;p125"/>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7" name="Google Shape;1087;p125"/>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88"/>
        <p:cNvGrpSpPr/>
        <p:nvPr/>
      </p:nvGrpSpPr>
      <p:grpSpPr>
        <a:xfrm>
          <a:off x="0" y="0"/>
          <a:ext cx="0" cy="0"/>
          <a:chOff x="0" y="0"/>
          <a:chExt cx="0" cy="0"/>
        </a:xfrm>
      </p:grpSpPr>
      <p:sp>
        <p:nvSpPr>
          <p:cNvPr id="1089" name="Google Shape;1089;p126"/>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0" name="Google Shape;1090;p126"/>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91" name="Google Shape;1091;p126"/>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92" name="Google Shape;1092;p126"/>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3" name="Google Shape;1093;p126"/>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4" name="Google Shape;1094;p126"/>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Picture with Content">
  <p:cSld name="Picture with Content">
    <p:spTree>
      <p:nvGrpSpPr>
        <p:cNvPr id="1" name="Shape 1095"/>
        <p:cNvGrpSpPr/>
        <p:nvPr/>
      </p:nvGrpSpPr>
      <p:grpSpPr>
        <a:xfrm>
          <a:off x="0" y="0"/>
          <a:ext cx="0" cy="0"/>
          <a:chOff x="0" y="0"/>
          <a:chExt cx="0" cy="0"/>
        </a:xfrm>
      </p:grpSpPr>
      <p:sp>
        <p:nvSpPr>
          <p:cNvPr id="1096" name="Google Shape;1096;p127"/>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7" name="Google Shape;1097;p127"/>
          <p:cNvSpPr>
            <a:spLocks noGrp="1"/>
          </p:cNvSpPr>
          <p:nvPr>
            <p:ph type="pic" idx="2"/>
          </p:nvPr>
        </p:nvSpPr>
        <p:spPr>
          <a:xfrm>
            <a:off x="609600" y="1295400"/>
            <a:ext cx="6705600" cy="48006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98" name="Google Shape;1098;p127"/>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9" name="Google Shape;1099;p127"/>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0" name="Google Shape;1100;p127"/>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01" name="Google Shape;1101;p127"/>
          <p:cNvSpPr txBox="1">
            <a:spLocks noGrp="1"/>
          </p:cNvSpPr>
          <p:nvPr>
            <p:ph type="body" idx="1"/>
          </p:nvPr>
        </p:nvSpPr>
        <p:spPr>
          <a:xfrm>
            <a:off x="7680960" y="1295400"/>
            <a:ext cx="3901440"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wo Pictures with Captions">
  <p:cSld name="Two Pictures with Captions">
    <p:spTree>
      <p:nvGrpSpPr>
        <p:cNvPr id="1" name="Shape 1102"/>
        <p:cNvGrpSpPr/>
        <p:nvPr/>
      </p:nvGrpSpPr>
      <p:grpSpPr>
        <a:xfrm>
          <a:off x="0" y="0"/>
          <a:ext cx="0" cy="0"/>
          <a:chOff x="0" y="0"/>
          <a:chExt cx="0" cy="0"/>
        </a:xfrm>
      </p:grpSpPr>
      <p:sp>
        <p:nvSpPr>
          <p:cNvPr id="1103" name="Google Shape;1103;p128"/>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04" name="Google Shape;1104;p128"/>
          <p:cNvSpPr>
            <a:spLocks noGrp="1"/>
          </p:cNvSpPr>
          <p:nvPr>
            <p:ph type="pic" idx="2"/>
          </p:nvPr>
        </p:nvSpPr>
        <p:spPr>
          <a:xfrm>
            <a:off x="609600"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05" name="Google Shape;1105;p128"/>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6" name="Google Shape;1106;p128"/>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7" name="Google Shape;1107;p128"/>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08" name="Google Shape;1108;p128"/>
          <p:cNvSpPr>
            <a:spLocks noGrp="1"/>
          </p:cNvSpPr>
          <p:nvPr>
            <p:ph type="pic" idx="3"/>
          </p:nvPr>
        </p:nvSpPr>
        <p:spPr>
          <a:xfrm>
            <a:off x="6266688" y="1295400"/>
            <a:ext cx="5315712" cy="3505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09" name="Google Shape;1109;p128"/>
          <p:cNvSpPr txBox="1">
            <a:spLocks noGrp="1"/>
          </p:cNvSpPr>
          <p:nvPr>
            <p:ph type="body" idx="1"/>
          </p:nvPr>
        </p:nvSpPr>
        <p:spPr>
          <a:xfrm>
            <a:off x="609600"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110" name="Google Shape;1110;p128"/>
          <p:cNvSpPr txBox="1">
            <a:spLocks noGrp="1"/>
          </p:cNvSpPr>
          <p:nvPr>
            <p:ph type="body" idx="4"/>
          </p:nvPr>
        </p:nvSpPr>
        <p:spPr>
          <a:xfrm>
            <a:off x="6266688" y="4953000"/>
            <a:ext cx="5315712" cy="1130490"/>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hree Pictures with Captions">
  <p:cSld name="Three Pictures with Captions">
    <p:spTree>
      <p:nvGrpSpPr>
        <p:cNvPr id="1" name="Shape 1111"/>
        <p:cNvGrpSpPr/>
        <p:nvPr/>
      </p:nvGrpSpPr>
      <p:grpSpPr>
        <a:xfrm>
          <a:off x="0" y="0"/>
          <a:ext cx="0" cy="0"/>
          <a:chOff x="0" y="0"/>
          <a:chExt cx="0" cy="0"/>
        </a:xfrm>
      </p:grpSpPr>
      <p:sp>
        <p:nvSpPr>
          <p:cNvPr id="1112" name="Google Shape;1112;p129"/>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13" name="Google Shape;1113;p129"/>
          <p:cNvSpPr>
            <a:spLocks noGrp="1"/>
          </p:cNvSpPr>
          <p:nvPr>
            <p:ph type="pic" idx="2"/>
          </p:nvPr>
        </p:nvSpPr>
        <p:spPr>
          <a:xfrm>
            <a:off x="609600"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14" name="Google Shape;1114;p129"/>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5" name="Google Shape;1115;p129"/>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6" name="Google Shape;1116;p12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17" name="Google Shape;1117;p129"/>
          <p:cNvSpPr txBox="1">
            <a:spLocks noGrp="1"/>
          </p:cNvSpPr>
          <p:nvPr>
            <p:ph type="body" idx="1"/>
          </p:nvPr>
        </p:nvSpPr>
        <p:spPr>
          <a:xfrm>
            <a:off x="609600"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118" name="Google Shape;1118;p129"/>
          <p:cNvSpPr>
            <a:spLocks noGrp="1"/>
          </p:cNvSpPr>
          <p:nvPr>
            <p:ph type="pic" idx="3"/>
          </p:nvPr>
        </p:nvSpPr>
        <p:spPr>
          <a:xfrm>
            <a:off x="4389121"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19" name="Google Shape;1119;p129"/>
          <p:cNvSpPr>
            <a:spLocks noGrp="1"/>
          </p:cNvSpPr>
          <p:nvPr>
            <p:ph type="pic" idx="4"/>
          </p:nvPr>
        </p:nvSpPr>
        <p:spPr>
          <a:xfrm>
            <a:off x="8168641" y="1295400"/>
            <a:ext cx="3413760" cy="2743200"/>
          </a:xfrm>
          <a:prstGeom prst="rect">
            <a:avLst/>
          </a:prstGeom>
          <a:noFill/>
          <a:ln>
            <a:noFill/>
          </a:ln>
        </p:spPr>
        <p:txBody>
          <a:bodyPr spcFirstLastPara="1" wrap="square" lIns="0" tIns="457200" rIns="0" bIns="0" anchor="t" anchorCtr="0"/>
          <a:lstStyle>
            <a:lvl1pPr marR="0" lvl="0" algn="ctr" rtl="0">
              <a:lnSpc>
                <a:spcPct val="90000"/>
              </a:lnSpc>
              <a:spcBef>
                <a:spcPts val="12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90000"/>
              </a:lnSpc>
              <a:spcBef>
                <a:spcPts val="800"/>
              </a:spcBef>
              <a:spcAft>
                <a:spcPts val="0"/>
              </a:spcAft>
              <a:buClr>
                <a:schemeClr val="dk1"/>
              </a:buClr>
              <a:buSzPts val="224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600"/>
              </a:spcBef>
              <a:spcAft>
                <a:spcPts val="0"/>
              </a:spcAft>
              <a:buClr>
                <a:schemeClr val="dk1"/>
              </a:buClr>
              <a:buSzPts val="16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20" name="Google Shape;1120;p129"/>
          <p:cNvSpPr txBox="1">
            <a:spLocks noGrp="1"/>
          </p:cNvSpPr>
          <p:nvPr>
            <p:ph type="body" idx="5"/>
          </p:nvPr>
        </p:nvSpPr>
        <p:spPr>
          <a:xfrm>
            <a:off x="4389121"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121" name="Google Shape;1121;p129"/>
          <p:cNvSpPr txBox="1">
            <a:spLocks noGrp="1"/>
          </p:cNvSpPr>
          <p:nvPr>
            <p:ph type="body" idx="6"/>
          </p:nvPr>
        </p:nvSpPr>
        <p:spPr>
          <a:xfrm>
            <a:off x="8168641" y="4211392"/>
            <a:ext cx="3413760" cy="1884608"/>
          </a:xfrm>
          <a:prstGeom prst="rect">
            <a:avLst/>
          </a:prstGeom>
          <a:noFill/>
          <a:ln>
            <a:noFill/>
          </a:ln>
        </p:spPr>
        <p:txBody>
          <a:bodyPr spcFirstLastPara="1" wrap="square" lIns="0" tIns="0" rIns="0" bIns="0" anchor="t" anchorCtr="0"/>
          <a:lstStyle>
            <a:lvl1pPr marL="457200" marR="0" lvl="0" indent="-228600" algn="l" rtl="0">
              <a:lnSpc>
                <a:spcPct val="90000"/>
              </a:lnSpc>
              <a:spcBef>
                <a:spcPts val="6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96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72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losing Option 1">
  <p:cSld name="Closing Option 1">
    <p:bg>
      <p:bgPr>
        <a:solidFill>
          <a:schemeClr val="accent1"/>
        </a:solidFill>
        <a:effectLst/>
      </p:bgPr>
    </p:bg>
    <p:spTree>
      <p:nvGrpSpPr>
        <p:cNvPr id="1" name="Shape 1122"/>
        <p:cNvGrpSpPr/>
        <p:nvPr/>
      </p:nvGrpSpPr>
      <p:grpSpPr>
        <a:xfrm>
          <a:off x="0" y="0"/>
          <a:ext cx="0" cy="0"/>
          <a:chOff x="0" y="0"/>
          <a:chExt cx="0" cy="0"/>
        </a:xfrm>
      </p:grpSpPr>
      <p:sp>
        <p:nvSpPr>
          <p:cNvPr id="1123" name="Google Shape;1123;p130"/>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24" name="Google Shape;1124;p130"/>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25" name="Google Shape;1125;p130"/>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26" name="Google Shape;1126;p13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127" name="Google Shape;1127;p130"/>
          <p:cNvSpPr/>
          <p:nvPr/>
        </p:nvSpPr>
        <p:spPr>
          <a:xfrm>
            <a:off x="11589757"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Closing Option 2">
  <p:cSld name="Closing Option 2">
    <p:bg>
      <p:bgPr>
        <a:solidFill>
          <a:schemeClr val="accent1"/>
        </a:solidFill>
        <a:effectLst/>
      </p:bgPr>
    </p:bg>
    <p:spTree>
      <p:nvGrpSpPr>
        <p:cNvPr id="1" name="Shape 1128"/>
        <p:cNvGrpSpPr/>
        <p:nvPr/>
      </p:nvGrpSpPr>
      <p:grpSpPr>
        <a:xfrm>
          <a:off x="0" y="0"/>
          <a:ext cx="0" cy="0"/>
          <a:chOff x="0" y="0"/>
          <a:chExt cx="0" cy="0"/>
        </a:xfrm>
      </p:grpSpPr>
      <p:grpSp>
        <p:nvGrpSpPr>
          <p:cNvPr id="1129" name="Google Shape;1129;p131"/>
          <p:cNvGrpSpPr/>
          <p:nvPr/>
        </p:nvGrpSpPr>
        <p:grpSpPr>
          <a:xfrm>
            <a:off x="9768842" y="6043634"/>
            <a:ext cx="1931857" cy="258521"/>
            <a:chOff x="3046414" y="3021011"/>
            <a:chExt cx="6095999" cy="815977"/>
          </a:xfrm>
        </p:grpSpPr>
        <p:sp>
          <p:nvSpPr>
            <p:cNvPr id="1130" name="Google Shape;1130;p131"/>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1" name="Google Shape;1131;p131"/>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2" name="Google Shape;1132;p131"/>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3" name="Google Shape;1133;p131"/>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4" name="Google Shape;1134;p131"/>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5" name="Google Shape;1135;p131"/>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6" name="Google Shape;1136;p131"/>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7" name="Google Shape;1137;p131"/>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8" name="Google Shape;1138;p131"/>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39" name="Google Shape;1139;p131"/>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0" name="Google Shape;1140;p131"/>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1" name="Google Shape;1141;p131"/>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2" name="Google Shape;1142;p131"/>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3" name="Google Shape;1143;p131"/>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4" name="Google Shape;1144;p131"/>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1145" name="Google Shape;1145;p131"/>
          <p:cNvSpPr/>
          <p:nvPr/>
        </p:nvSpPr>
        <p:spPr>
          <a:xfrm>
            <a:off x="8912090" y="5822416"/>
            <a:ext cx="656279"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46" name="Google Shape;1146;p131"/>
          <p:cNvSpPr txBox="1">
            <a:spLocks noGrp="1"/>
          </p:cNvSpPr>
          <p:nvPr>
            <p:ph type="title"/>
          </p:nvPr>
        </p:nvSpPr>
        <p:spPr>
          <a:xfrm>
            <a:off x="609600" y="304800"/>
            <a:ext cx="9144000" cy="1828800"/>
          </a:xfrm>
          <a:prstGeom prst="rect">
            <a:avLst/>
          </a:prstGeom>
          <a:noFill/>
          <a:ln>
            <a:noFill/>
          </a:ln>
        </p:spPr>
        <p:txBody>
          <a:bodyPr spcFirstLastPara="1" wrap="square" lIns="0" tIns="0" rIns="0" bIns="0" anchor="t" anchorCtr="0"/>
          <a:lstStyle>
            <a:lvl1pPr marR="0" lvl="0" algn="l" rtl="0">
              <a:lnSpc>
                <a:spcPct val="90000"/>
              </a:lnSpc>
              <a:spcBef>
                <a:spcPts val="0"/>
              </a:spcBef>
              <a:spcAft>
                <a:spcPts val="0"/>
              </a:spcAft>
              <a:buClr>
                <a:schemeClr val="lt1"/>
              </a:buClr>
              <a:buSzPts val="5000"/>
              <a:buFont typeface="Arial"/>
              <a:buNone/>
              <a:defRPr sz="5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47" name="Google Shape;1147;p13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48" name="Google Shape;1148;p13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49" name="Google Shape;1149;p13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guide id="3" pos="7367">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matchingName="Closing Option 3">
  <p:cSld name="Closing Option 3">
    <p:bg>
      <p:bgPr>
        <a:blipFill>
          <a:blip r:embed="rId2">
            <a:alphaModFix/>
          </a:blip>
          <a:stretch>
            <a:fillRect/>
          </a:stretch>
        </a:blipFill>
        <a:effectLst/>
      </p:bgPr>
    </p:bg>
    <p:spTree>
      <p:nvGrpSpPr>
        <p:cNvPr id="1" name="Shape 1150"/>
        <p:cNvGrpSpPr/>
        <p:nvPr/>
      </p:nvGrpSpPr>
      <p:grpSpPr>
        <a:xfrm>
          <a:off x="0" y="0"/>
          <a:ext cx="0" cy="0"/>
          <a:chOff x="0" y="0"/>
          <a:chExt cx="0" cy="0"/>
        </a:xfrm>
      </p:grpSpPr>
      <p:grpSp>
        <p:nvGrpSpPr>
          <p:cNvPr id="1151" name="Google Shape;1151;p132"/>
          <p:cNvGrpSpPr/>
          <p:nvPr/>
        </p:nvGrpSpPr>
        <p:grpSpPr>
          <a:xfrm>
            <a:off x="3360814" y="2599124"/>
            <a:ext cx="5470370" cy="1287076"/>
            <a:chOff x="4856883" y="4633091"/>
            <a:chExt cx="2787883" cy="656108"/>
          </a:xfrm>
        </p:grpSpPr>
        <p:grpSp>
          <p:nvGrpSpPr>
            <p:cNvPr id="1152" name="Google Shape;1152;p132"/>
            <p:cNvGrpSpPr/>
            <p:nvPr/>
          </p:nvGrpSpPr>
          <p:grpSpPr>
            <a:xfrm>
              <a:off x="5713412" y="4854308"/>
              <a:ext cx="1931354" cy="258521"/>
              <a:chOff x="3046414" y="3021011"/>
              <a:chExt cx="6095999" cy="815977"/>
            </a:xfrm>
          </p:grpSpPr>
          <p:sp>
            <p:nvSpPr>
              <p:cNvPr id="1153" name="Google Shape;1153;p132"/>
              <p:cNvSpPr/>
              <p:nvPr/>
            </p:nvSpPr>
            <p:spPr>
              <a:xfrm>
                <a:off x="3046414" y="3021011"/>
                <a:ext cx="371475" cy="652464"/>
              </a:xfrm>
              <a:custGeom>
                <a:avLst/>
                <a:gdLst/>
                <a:ahLst/>
                <a:cxnLst/>
                <a:rect l="l" t="t" r="r" b="b"/>
                <a:pathLst>
                  <a:path w="99" h="172" extrusionOk="0">
                    <a:moveTo>
                      <a:pt x="0" y="0"/>
                    </a:moveTo>
                    <a:cubicBezTo>
                      <a:pt x="18" y="0"/>
                      <a:pt x="18" y="0"/>
                      <a:pt x="18" y="0"/>
                    </a:cubicBezTo>
                    <a:cubicBezTo>
                      <a:pt x="20" y="0"/>
                      <a:pt x="21" y="0"/>
                      <a:pt x="22" y="1"/>
                    </a:cubicBezTo>
                    <a:cubicBezTo>
                      <a:pt x="23" y="2"/>
                      <a:pt x="24" y="4"/>
                      <a:pt x="24" y="6"/>
                    </a:cubicBezTo>
                    <a:cubicBezTo>
                      <a:pt x="24" y="101"/>
                      <a:pt x="24" y="101"/>
                      <a:pt x="24" y="101"/>
                    </a:cubicBezTo>
                    <a:cubicBezTo>
                      <a:pt x="35" y="92"/>
                      <a:pt x="44" y="83"/>
                      <a:pt x="51" y="74"/>
                    </a:cubicBezTo>
                    <a:cubicBezTo>
                      <a:pt x="58" y="66"/>
                      <a:pt x="65" y="58"/>
                      <a:pt x="70" y="50"/>
                    </a:cubicBezTo>
                    <a:cubicBezTo>
                      <a:pt x="88" y="50"/>
                      <a:pt x="88" y="50"/>
                      <a:pt x="88" y="50"/>
                    </a:cubicBezTo>
                    <a:cubicBezTo>
                      <a:pt x="91" y="50"/>
                      <a:pt x="92" y="52"/>
                      <a:pt x="92" y="54"/>
                    </a:cubicBezTo>
                    <a:cubicBezTo>
                      <a:pt x="92" y="56"/>
                      <a:pt x="91" y="58"/>
                      <a:pt x="90" y="60"/>
                    </a:cubicBezTo>
                    <a:cubicBezTo>
                      <a:pt x="88" y="63"/>
                      <a:pt x="86" y="65"/>
                      <a:pt x="83" y="69"/>
                    </a:cubicBezTo>
                    <a:cubicBezTo>
                      <a:pt x="81" y="73"/>
                      <a:pt x="77" y="77"/>
                      <a:pt x="73" y="81"/>
                    </a:cubicBezTo>
                    <a:cubicBezTo>
                      <a:pt x="69" y="85"/>
                      <a:pt x="65" y="90"/>
                      <a:pt x="60" y="94"/>
                    </a:cubicBezTo>
                    <a:cubicBezTo>
                      <a:pt x="55" y="99"/>
                      <a:pt x="50" y="103"/>
                      <a:pt x="45" y="107"/>
                    </a:cubicBezTo>
                    <a:cubicBezTo>
                      <a:pt x="51" y="112"/>
                      <a:pt x="57" y="117"/>
                      <a:pt x="61" y="122"/>
                    </a:cubicBezTo>
                    <a:cubicBezTo>
                      <a:pt x="66" y="126"/>
                      <a:pt x="71" y="132"/>
                      <a:pt x="75" y="137"/>
                    </a:cubicBezTo>
                    <a:cubicBezTo>
                      <a:pt x="80" y="142"/>
                      <a:pt x="84" y="148"/>
                      <a:pt x="88" y="153"/>
                    </a:cubicBezTo>
                    <a:cubicBezTo>
                      <a:pt x="92" y="159"/>
                      <a:pt x="95" y="166"/>
                      <a:pt x="99" y="172"/>
                    </a:cubicBezTo>
                    <a:cubicBezTo>
                      <a:pt x="77" y="172"/>
                      <a:pt x="77" y="172"/>
                      <a:pt x="77" y="172"/>
                    </a:cubicBezTo>
                    <a:cubicBezTo>
                      <a:pt x="75" y="172"/>
                      <a:pt x="73" y="172"/>
                      <a:pt x="72" y="171"/>
                    </a:cubicBezTo>
                    <a:cubicBezTo>
                      <a:pt x="71" y="170"/>
                      <a:pt x="70" y="169"/>
                      <a:pt x="69" y="167"/>
                    </a:cubicBezTo>
                    <a:cubicBezTo>
                      <a:pt x="67" y="162"/>
                      <a:pt x="64" y="158"/>
                      <a:pt x="61" y="153"/>
                    </a:cubicBezTo>
                    <a:cubicBezTo>
                      <a:pt x="57" y="149"/>
                      <a:pt x="54" y="145"/>
                      <a:pt x="50" y="141"/>
                    </a:cubicBezTo>
                    <a:cubicBezTo>
                      <a:pt x="47" y="137"/>
                      <a:pt x="43" y="132"/>
                      <a:pt x="38" y="128"/>
                    </a:cubicBezTo>
                    <a:cubicBezTo>
                      <a:pt x="34" y="124"/>
                      <a:pt x="29" y="119"/>
                      <a:pt x="24" y="115"/>
                    </a:cubicBezTo>
                    <a:cubicBezTo>
                      <a:pt x="24" y="172"/>
                      <a:pt x="24" y="172"/>
                      <a:pt x="24" y="172"/>
                    </a:cubicBezTo>
                    <a:cubicBezTo>
                      <a:pt x="5" y="172"/>
                      <a:pt x="5" y="172"/>
                      <a:pt x="5" y="172"/>
                    </a:cubicBezTo>
                    <a:cubicBezTo>
                      <a:pt x="2" y="172"/>
                      <a:pt x="0" y="170"/>
                      <a:pt x="0" y="167"/>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4" name="Google Shape;1154;p132"/>
              <p:cNvSpPr/>
              <p:nvPr/>
            </p:nvSpPr>
            <p:spPr>
              <a:xfrm>
                <a:off x="3444876" y="3198810"/>
                <a:ext cx="360362" cy="487363"/>
              </a:xfrm>
              <a:custGeom>
                <a:avLst/>
                <a:gdLst/>
                <a:ahLst/>
                <a:cxnLst/>
                <a:rect l="l" t="t" r="r" b="b"/>
                <a:pathLst>
                  <a:path w="96" h="128" extrusionOk="0">
                    <a:moveTo>
                      <a:pt x="23" y="73"/>
                    </a:moveTo>
                    <a:cubicBezTo>
                      <a:pt x="24" y="80"/>
                      <a:pt x="25" y="85"/>
                      <a:pt x="26" y="90"/>
                    </a:cubicBezTo>
                    <a:cubicBezTo>
                      <a:pt x="27" y="94"/>
                      <a:pt x="29"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1" y="86"/>
                      <a:pt x="0" y="76"/>
                      <a:pt x="0" y="65"/>
                    </a:cubicBezTo>
                    <a:cubicBezTo>
                      <a:pt x="0" y="53"/>
                      <a:pt x="1" y="43"/>
                      <a:pt x="4" y="35"/>
                    </a:cubicBezTo>
                    <a:cubicBezTo>
                      <a:pt x="6" y="27"/>
                      <a:pt x="9" y="20"/>
                      <a:pt x="13" y="15"/>
                    </a:cubicBezTo>
                    <a:cubicBezTo>
                      <a:pt x="17" y="10"/>
                      <a:pt x="23" y="6"/>
                      <a:pt x="29" y="4"/>
                    </a:cubicBezTo>
                    <a:cubicBezTo>
                      <a:pt x="35" y="1"/>
                      <a:pt x="42" y="0"/>
                      <a:pt x="51" y="0"/>
                    </a:cubicBezTo>
                    <a:cubicBezTo>
                      <a:pt x="60" y="0"/>
                      <a:pt x="67" y="2"/>
                      <a:pt x="73" y="4"/>
                    </a:cubicBezTo>
                    <a:cubicBezTo>
                      <a:pt x="79" y="7"/>
                      <a:pt x="84" y="10"/>
                      <a:pt x="87" y="15"/>
                    </a:cubicBezTo>
                    <a:cubicBezTo>
                      <a:pt x="91" y="19"/>
                      <a:pt x="93" y="25"/>
                      <a:pt x="94" y="31"/>
                    </a:cubicBezTo>
                    <a:cubicBezTo>
                      <a:pt x="96" y="37"/>
                      <a:pt x="96" y="43"/>
                      <a:pt x="96" y="50"/>
                    </a:cubicBezTo>
                    <a:cubicBezTo>
                      <a:pt x="96" y="55"/>
                      <a:pt x="96" y="59"/>
                      <a:pt x="95" y="63"/>
                    </a:cubicBezTo>
                    <a:cubicBezTo>
                      <a:pt x="95" y="68"/>
                      <a:pt x="94" y="71"/>
                      <a:pt x="94" y="73"/>
                    </a:cubicBezTo>
                    <a:lnTo>
                      <a:pt x="23"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29" y="29"/>
                    </a:cubicBezTo>
                    <a:cubicBezTo>
                      <a:pt x="27" y="32"/>
                      <a:pt x="26" y="36"/>
                      <a:pt x="25" y="40"/>
                    </a:cubicBezTo>
                    <a:cubicBezTo>
                      <a:pt x="24" y="45"/>
                      <a:pt x="24"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5" name="Google Shape;1155;p132"/>
              <p:cNvSpPr/>
              <p:nvPr/>
            </p:nvSpPr>
            <p:spPr>
              <a:xfrm>
                <a:off x="3890964" y="3198810"/>
                <a:ext cx="361949" cy="487363"/>
              </a:xfrm>
              <a:custGeom>
                <a:avLst/>
                <a:gdLst/>
                <a:ahLst/>
                <a:cxnLst/>
                <a:rect l="l" t="t" r="r" b="b"/>
                <a:pathLst>
                  <a:path w="96" h="128" extrusionOk="0">
                    <a:moveTo>
                      <a:pt x="24" y="73"/>
                    </a:moveTo>
                    <a:cubicBezTo>
                      <a:pt x="24" y="80"/>
                      <a:pt x="25" y="85"/>
                      <a:pt x="26" y="90"/>
                    </a:cubicBezTo>
                    <a:cubicBezTo>
                      <a:pt x="27" y="94"/>
                      <a:pt x="29" y="98"/>
                      <a:pt x="31" y="100"/>
                    </a:cubicBezTo>
                    <a:cubicBezTo>
                      <a:pt x="34" y="103"/>
                      <a:pt x="38" y="105"/>
                      <a:pt x="42" y="107"/>
                    </a:cubicBezTo>
                    <a:cubicBezTo>
                      <a:pt x="46" y="108"/>
                      <a:pt x="52" y="109"/>
                      <a:pt x="59" y="109"/>
                    </a:cubicBezTo>
                    <a:cubicBezTo>
                      <a:pt x="66" y="109"/>
                      <a:pt x="71" y="108"/>
                      <a:pt x="76" y="108"/>
                    </a:cubicBezTo>
                    <a:cubicBezTo>
                      <a:pt x="81" y="107"/>
                      <a:pt x="85" y="107"/>
                      <a:pt x="87" y="107"/>
                    </a:cubicBezTo>
                    <a:cubicBezTo>
                      <a:pt x="91" y="107"/>
                      <a:pt x="92" y="108"/>
                      <a:pt x="92" y="112"/>
                    </a:cubicBezTo>
                    <a:cubicBezTo>
                      <a:pt x="92" y="122"/>
                      <a:pt x="92" y="122"/>
                      <a:pt x="92" y="122"/>
                    </a:cubicBezTo>
                    <a:cubicBezTo>
                      <a:pt x="89" y="124"/>
                      <a:pt x="83" y="125"/>
                      <a:pt x="77" y="126"/>
                    </a:cubicBezTo>
                    <a:cubicBezTo>
                      <a:pt x="70" y="127"/>
                      <a:pt x="62" y="128"/>
                      <a:pt x="54" y="128"/>
                    </a:cubicBezTo>
                    <a:cubicBezTo>
                      <a:pt x="45" y="128"/>
                      <a:pt x="37" y="127"/>
                      <a:pt x="30" y="125"/>
                    </a:cubicBezTo>
                    <a:cubicBezTo>
                      <a:pt x="23" y="122"/>
                      <a:pt x="18" y="119"/>
                      <a:pt x="13" y="114"/>
                    </a:cubicBezTo>
                    <a:cubicBezTo>
                      <a:pt x="9" y="109"/>
                      <a:pt x="6" y="102"/>
                      <a:pt x="4" y="94"/>
                    </a:cubicBezTo>
                    <a:cubicBezTo>
                      <a:pt x="2" y="86"/>
                      <a:pt x="0" y="76"/>
                      <a:pt x="0" y="65"/>
                    </a:cubicBezTo>
                    <a:cubicBezTo>
                      <a:pt x="0" y="53"/>
                      <a:pt x="2" y="43"/>
                      <a:pt x="4" y="35"/>
                    </a:cubicBezTo>
                    <a:cubicBezTo>
                      <a:pt x="6" y="27"/>
                      <a:pt x="9" y="20"/>
                      <a:pt x="13" y="15"/>
                    </a:cubicBezTo>
                    <a:cubicBezTo>
                      <a:pt x="17" y="10"/>
                      <a:pt x="23" y="6"/>
                      <a:pt x="29" y="4"/>
                    </a:cubicBezTo>
                    <a:cubicBezTo>
                      <a:pt x="35" y="1"/>
                      <a:pt x="42" y="0"/>
                      <a:pt x="51" y="0"/>
                    </a:cubicBezTo>
                    <a:cubicBezTo>
                      <a:pt x="60" y="0"/>
                      <a:pt x="68" y="2"/>
                      <a:pt x="73" y="4"/>
                    </a:cubicBezTo>
                    <a:cubicBezTo>
                      <a:pt x="79" y="7"/>
                      <a:pt x="84" y="10"/>
                      <a:pt x="87" y="15"/>
                    </a:cubicBezTo>
                    <a:cubicBezTo>
                      <a:pt x="91" y="19"/>
                      <a:pt x="93" y="25"/>
                      <a:pt x="94" y="31"/>
                    </a:cubicBezTo>
                    <a:cubicBezTo>
                      <a:pt x="96" y="37"/>
                      <a:pt x="96" y="43"/>
                      <a:pt x="96" y="50"/>
                    </a:cubicBezTo>
                    <a:cubicBezTo>
                      <a:pt x="96" y="55"/>
                      <a:pt x="96" y="59"/>
                      <a:pt x="96" y="63"/>
                    </a:cubicBezTo>
                    <a:cubicBezTo>
                      <a:pt x="95" y="68"/>
                      <a:pt x="94" y="71"/>
                      <a:pt x="94" y="73"/>
                    </a:cubicBezTo>
                    <a:lnTo>
                      <a:pt x="24" y="73"/>
                    </a:lnTo>
                    <a:close/>
                    <a:moveTo>
                      <a:pt x="74" y="56"/>
                    </a:moveTo>
                    <a:cubicBezTo>
                      <a:pt x="74" y="55"/>
                      <a:pt x="74" y="53"/>
                      <a:pt x="74" y="53"/>
                    </a:cubicBezTo>
                    <a:cubicBezTo>
                      <a:pt x="74" y="52"/>
                      <a:pt x="74" y="51"/>
                      <a:pt x="74" y="49"/>
                    </a:cubicBezTo>
                    <a:cubicBezTo>
                      <a:pt x="74" y="39"/>
                      <a:pt x="73" y="32"/>
                      <a:pt x="70" y="26"/>
                    </a:cubicBezTo>
                    <a:cubicBezTo>
                      <a:pt x="67" y="21"/>
                      <a:pt x="60" y="19"/>
                      <a:pt x="51" y="19"/>
                    </a:cubicBezTo>
                    <a:cubicBezTo>
                      <a:pt x="46" y="19"/>
                      <a:pt x="41" y="19"/>
                      <a:pt x="38" y="21"/>
                    </a:cubicBezTo>
                    <a:cubicBezTo>
                      <a:pt x="34" y="23"/>
                      <a:pt x="32" y="25"/>
                      <a:pt x="30" y="29"/>
                    </a:cubicBezTo>
                    <a:cubicBezTo>
                      <a:pt x="27" y="32"/>
                      <a:pt x="26" y="36"/>
                      <a:pt x="25" y="40"/>
                    </a:cubicBezTo>
                    <a:cubicBezTo>
                      <a:pt x="24" y="45"/>
                      <a:pt x="24" y="50"/>
                      <a:pt x="24"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6" name="Google Shape;1156;p132"/>
              <p:cNvSpPr/>
              <p:nvPr/>
            </p:nvSpPr>
            <p:spPr>
              <a:xfrm>
                <a:off x="4327526" y="3201985"/>
                <a:ext cx="398462" cy="627062"/>
              </a:xfrm>
              <a:custGeom>
                <a:avLst/>
                <a:gdLst/>
                <a:ahLst/>
                <a:cxnLst/>
                <a:rect l="l" t="t" r="r" b="b"/>
                <a:pathLst>
                  <a:path w="106" h="165" extrusionOk="0">
                    <a:moveTo>
                      <a:pt x="61" y="126"/>
                    </a:moveTo>
                    <a:cubicBezTo>
                      <a:pt x="54" y="126"/>
                      <a:pt x="48" y="125"/>
                      <a:pt x="44" y="123"/>
                    </a:cubicBezTo>
                    <a:cubicBezTo>
                      <a:pt x="39" y="122"/>
                      <a:pt x="35" y="120"/>
                      <a:pt x="32" y="118"/>
                    </a:cubicBezTo>
                    <a:cubicBezTo>
                      <a:pt x="32" y="165"/>
                      <a:pt x="32" y="165"/>
                      <a:pt x="32" y="165"/>
                    </a:cubicBezTo>
                    <a:cubicBezTo>
                      <a:pt x="14" y="165"/>
                      <a:pt x="14" y="165"/>
                      <a:pt x="14" y="165"/>
                    </a:cubicBezTo>
                    <a:cubicBezTo>
                      <a:pt x="10" y="165"/>
                      <a:pt x="8" y="163"/>
                      <a:pt x="8" y="160"/>
                    </a:cubicBezTo>
                    <a:cubicBezTo>
                      <a:pt x="8" y="79"/>
                      <a:pt x="8" y="79"/>
                      <a:pt x="8" y="79"/>
                    </a:cubicBezTo>
                    <a:cubicBezTo>
                      <a:pt x="8" y="70"/>
                      <a:pt x="8" y="60"/>
                      <a:pt x="8" y="51"/>
                    </a:cubicBezTo>
                    <a:cubicBezTo>
                      <a:pt x="8" y="41"/>
                      <a:pt x="9" y="31"/>
                      <a:pt x="9" y="22"/>
                    </a:cubicBezTo>
                    <a:cubicBezTo>
                      <a:pt x="5" y="22"/>
                      <a:pt x="5" y="22"/>
                      <a:pt x="5" y="22"/>
                    </a:cubicBezTo>
                    <a:cubicBezTo>
                      <a:pt x="2" y="22"/>
                      <a:pt x="0" y="20"/>
                      <a:pt x="0" y="17"/>
                    </a:cubicBezTo>
                    <a:cubicBezTo>
                      <a:pt x="0" y="5"/>
                      <a:pt x="0" y="5"/>
                      <a:pt x="0" y="5"/>
                    </a:cubicBezTo>
                    <a:cubicBezTo>
                      <a:pt x="2" y="5"/>
                      <a:pt x="5" y="4"/>
                      <a:pt x="9" y="3"/>
                    </a:cubicBezTo>
                    <a:cubicBezTo>
                      <a:pt x="13" y="3"/>
                      <a:pt x="16" y="2"/>
                      <a:pt x="21" y="2"/>
                    </a:cubicBezTo>
                    <a:cubicBezTo>
                      <a:pt x="25" y="2"/>
                      <a:pt x="29" y="1"/>
                      <a:pt x="34" y="1"/>
                    </a:cubicBezTo>
                    <a:cubicBezTo>
                      <a:pt x="38" y="1"/>
                      <a:pt x="43" y="0"/>
                      <a:pt x="47" y="0"/>
                    </a:cubicBezTo>
                    <a:cubicBezTo>
                      <a:pt x="57" y="0"/>
                      <a:pt x="66" y="1"/>
                      <a:pt x="74" y="3"/>
                    </a:cubicBezTo>
                    <a:cubicBezTo>
                      <a:pt x="81" y="5"/>
                      <a:pt x="87" y="9"/>
                      <a:pt x="92" y="14"/>
                    </a:cubicBezTo>
                    <a:cubicBezTo>
                      <a:pt x="97" y="18"/>
                      <a:pt x="100" y="25"/>
                      <a:pt x="102" y="33"/>
                    </a:cubicBezTo>
                    <a:cubicBezTo>
                      <a:pt x="105" y="41"/>
                      <a:pt x="106" y="51"/>
                      <a:pt x="106" y="63"/>
                    </a:cubicBezTo>
                    <a:cubicBezTo>
                      <a:pt x="106" y="84"/>
                      <a:pt x="102" y="100"/>
                      <a:pt x="95" y="111"/>
                    </a:cubicBezTo>
                    <a:cubicBezTo>
                      <a:pt x="87" y="121"/>
                      <a:pt x="76" y="126"/>
                      <a:pt x="61" y="126"/>
                    </a:cubicBezTo>
                    <a:close/>
                    <a:moveTo>
                      <a:pt x="54" y="107"/>
                    </a:moveTo>
                    <a:cubicBezTo>
                      <a:pt x="59" y="107"/>
                      <a:pt x="63" y="106"/>
                      <a:pt x="66" y="105"/>
                    </a:cubicBezTo>
                    <a:cubicBezTo>
                      <a:pt x="70" y="103"/>
                      <a:pt x="73" y="101"/>
                      <a:pt x="75" y="98"/>
                    </a:cubicBezTo>
                    <a:cubicBezTo>
                      <a:pt x="77" y="94"/>
                      <a:pt x="79" y="90"/>
                      <a:pt x="80" y="84"/>
                    </a:cubicBezTo>
                    <a:cubicBezTo>
                      <a:pt x="81" y="78"/>
                      <a:pt x="81" y="71"/>
                      <a:pt x="81" y="63"/>
                    </a:cubicBezTo>
                    <a:cubicBezTo>
                      <a:pt x="81" y="55"/>
                      <a:pt x="81" y="48"/>
                      <a:pt x="80" y="43"/>
                    </a:cubicBezTo>
                    <a:cubicBezTo>
                      <a:pt x="79" y="37"/>
                      <a:pt x="77" y="33"/>
                      <a:pt x="75" y="29"/>
                    </a:cubicBezTo>
                    <a:cubicBezTo>
                      <a:pt x="72" y="26"/>
                      <a:pt x="69" y="23"/>
                      <a:pt x="64" y="22"/>
                    </a:cubicBezTo>
                    <a:cubicBezTo>
                      <a:pt x="60" y="20"/>
                      <a:pt x="54" y="19"/>
                      <a:pt x="47" y="19"/>
                    </a:cubicBezTo>
                    <a:cubicBezTo>
                      <a:pt x="45" y="19"/>
                      <a:pt x="43" y="19"/>
                      <a:pt x="40" y="20"/>
                    </a:cubicBezTo>
                    <a:cubicBezTo>
                      <a:pt x="37" y="20"/>
                      <a:pt x="34" y="20"/>
                      <a:pt x="32" y="20"/>
                    </a:cubicBezTo>
                    <a:cubicBezTo>
                      <a:pt x="32" y="102"/>
                      <a:pt x="32" y="102"/>
                      <a:pt x="32" y="102"/>
                    </a:cubicBezTo>
                    <a:cubicBezTo>
                      <a:pt x="35" y="103"/>
                      <a:pt x="39" y="104"/>
                      <a:pt x="42" y="105"/>
                    </a:cubicBezTo>
                    <a:cubicBezTo>
                      <a:pt x="45" y="106"/>
                      <a:pt x="49" y="107"/>
                      <a:pt x="54"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7" name="Google Shape;1157;p132"/>
              <p:cNvSpPr/>
              <p:nvPr/>
            </p:nvSpPr>
            <p:spPr>
              <a:xfrm>
                <a:off x="5006974" y="3206748"/>
                <a:ext cx="236539" cy="466723"/>
              </a:xfrm>
              <a:custGeom>
                <a:avLst/>
                <a:gdLst/>
                <a:ahLst/>
                <a:cxnLst/>
                <a:rect l="l" t="t" r="r" b="b"/>
                <a:pathLst>
                  <a:path w="63" h="123" extrusionOk="0">
                    <a:moveTo>
                      <a:pt x="55" y="0"/>
                    </a:moveTo>
                    <a:cubicBezTo>
                      <a:pt x="58" y="0"/>
                      <a:pt x="60" y="1"/>
                      <a:pt x="62" y="2"/>
                    </a:cubicBezTo>
                    <a:cubicBezTo>
                      <a:pt x="63" y="3"/>
                      <a:pt x="63" y="4"/>
                      <a:pt x="63" y="6"/>
                    </a:cubicBezTo>
                    <a:cubicBezTo>
                      <a:pt x="63" y="22"/>
                      <a:pt x="63" y="22"/>
                      <a:pt x="63" y="22"/>
                    </a:cubicBezTo>
                    <a:cubicBezTo>
                      <a:pt x="62" y="22"/>
                      <a:pt x="61" y="22"/>
                      <a:pt x="60" y="22"/>
                    </a:cubicBezTo>
                    <a:cubicBezTo>
                      <a:pt x="59" y="22"/>
                      <a:pt x="58" y="22"/>
                      <a:pt x="57" y="22"/>
                    </a:cubicBezTo>
                    <a:cubicBezTo>
                      <a:pt x="50" y="22"/>
                      <a:pt x="44" y="23"/>
                      <a:pt x="39" y="25"/>
                    </a:cubicBezTo>
                    <a:cubicBezTo>
                      <a:pt x="34" y="27"/>
                      <a:pt x="29" y="31"/>
                      <a:pt x="24" y="36"/>
                    </a:cubicBezTo>
                    <a:cubicBezTo>
                      <a:pt x="24" y="123"/>
                      <a:pt x="24" y="123"/>
                      <a:pt x="24" y="123"/>
                    </a:cubicBezTo>
                    <a:cubicBezTo>
                      <a:pt x="5" y="123"/>
                      <a:pt x="5" y="123"/>
                      <a:pt x="5" y="123"/>
                    </a:cubicBezTo>
                    <a:cubicBezTo>
                      <a:pt x="2" y="123"/>
                      <a:pt x="0" y="121"/>
                      <a:pt x="0" y="118"/>
                    </a:cubicBezTo>
                    <a:cubicBezTo>
                      <a:pt x="0" y="1"/>
                      <a:pt x="0" y="1"/>
                      <a:pt x="0" y="1"/>
                    </a:cubicBezTo>
                    <a:cubicBezTo>
                      <a:pt x="14" y="1"/>
                      <a:pt x="14" y="1"/>
                      <a:pt x="14" y="1"/>
                    </a:cubicBezTo>
                    <a:cubicBezTo>
                      <a:pt x="16" y="1"/>
                      <a:pt x="18" y="2"/>
                      <a:pt x="19" y="2"/>
                    </a:cubicBezTo>
                    <a:cubicBezTo>
                      <a:pt x="20" y="3"/>
                      <a:pt x="21" y="5"/>
                      <a:pt x="21" y="7"/>
                    </a:cubicBezTo>
                    <a:cubicBezTo>
                      <a:pt x="22" y="18"/>
                      <a:pt x="22" y="18"/>
                      <a:pt x="22" y="18"/>
                    </a:cubicBezTo>
                    <a:cubicBezTo>
                      <a:pt x="26" y="13"/>
                      <a:pt x="30" y="9"/>
                      <a:pt x="36" y="6"/>
                    </a:cubicBezTo>
                    <a:cubicBezTo>
                      <a:pt x="42" y="2"/>
                      <a:pt x="48" y="0"/>
                      <a:pt x="55"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8" name="Google Shape;1158;p132"/>
              <p:cNvSpPr/>
              <p:nvPr/>
            </p:nvSpPr>
            <p:spPr>
              <a:xfrm>
                <a:off x="5295902" y="3198810"/>
                <a:ext cx="360362" cy="487363"/>
              </a:xfrm>
              <a:custGeom>
                <a:avLst/>
                <a:gdLst/>
                <a:ahLst/>
                <a:cxnLst/>
                <a:rect l="l" t="t" r="r" b="b"/>
                <a:pathLst>
                  <a:path w="96" h="128" extrusionOk="0">
                    <a:moveTo>
                      <a:pt x="23" y="73"/>
                    </a:moveTo>
                    <a:cubicBezTo>
                      <a:pt x="24" y="80"/>
                      <a:pt x="24" y="85"/>
                      <a:pt x="25" y="90"/>
                    </a:cubicBezTo>
                    <a:cubicBezTo>
                      <a:pt x="26" y="94"/>
                      <a:pt x="28" y="98"/>
                      <a:pt x="31" y="100"/>
                    </a:cubicBezTo>
                    <a:cubicBezTo>
                      <a:pt x="34" y="103"/>
                      <a:pt x="37" y="105"/>
                      <a:pt x="42" y="107"/>
                    </a:cubicBezTo>
                    <a:cubicBezTo>
                      <a:pt x="46" y="108"/>
                      <a:pt x="52" y="109"/>
                      <a:pt x="59" y="109"/>
                    </a:cubicBezTo>
                    <a:cubicBezTo>
                      <a:pt x="65" y="109"/>
                      <a:pt x="71" y="108"/>
                      <a:pt x="76" y="108"/>
                    </a:cubicBezTo>
                    <a:cubicBezTo>
                      <a:pt x="81" y="107"/>
                      <a:pt x="85" y="107"/>
                      <a:pt x="87" y="107"/>
                    </a:cubicBezTo>
                    <a:cubicBezTo>
                      <a:pt x="90" y="107"/>
                      <a:pt x="92" y="108"/>
                      <a:pt x="92" y="112"/>
                    </a:cubicBezTo>
                    <a:cubicBezTo>
                      <a:pt x="92" y="122"/>
                      <a:pt x="92" y="122"/>
                      <a:pt x="92" y="122"/>
                    </a:cubicBezTo>
                    <a:cubicBezTo>
                      <a:pt x="88" y="124"/>
                      <a:pt x="83" y="125"/>
                      <a:pt x="76" y="126"/>
                    </a:cubicBezTo>
                    <a:cubicBezTo>
                      <a:pt x="70" y="127"/>
                      <a:pt x="62" y="128"/>
                      <a:pt x="53" y="128"/>
                    </a:cubicBezTo>
                    <a:cubicBezTo>
                      <a:pt x="44" y="128"/>
                      <a:pt x="36" y="127"/>
                      <a:pt x="30" y="125"/>
                    </a:cubicBezTo>
                    <a:cubicBezTo>
                      <a:pt x="23" y="122"/>
                      <a:pt x="17" y="119"/>
                      <a:pt x="13" y="114"/>
                    </a:cubicBezTo>
                    <a:cubicBezTo>
                      <a:pt x="9" y="109"/>
                      <a:pt x="5" y="102"/>
                      <a:pt x="3" y="94"/>
                    </a:cubicBezTo>
                    <a:cubicBezTo>
                      <a:pt x="1" y="86"/>
                      <a:pt x="0" y="76"/>
                      <a:pt x="0" y="65"/>
                    </a:cubicBezTo>
                    <a:cubicBezTo>
                      <a:pt x="0" y="53"/>
                      <a:pt x="1" y="43"/>
                      <a:pt x="3" y="35"/>
                    </a:cubicBezTo>
                    <a:cubicBezTo>
                      <a:pt x="5" y="27"/>
                      <a:pt x="9" y="20"/>
                      <a:pt x="13" y="15"/>
                    </a:cubicBezTo>
                    <a:cubicBezTo>
                      <a:pt x="17" y="10"/>
                      <a:pt x="22" y="6"/>
                      <a:pt x="28" y="4"/>
                    </a:cubicBezTo>
                    <a:cubicBezTo>
                      <a:pt x="35" y="1"/>
                      <a:pt x="42" y="0"/>
                      <a:pt x="50" y="0"/>
                    </a:cubicBezTo>
                    <a:cubicBezTo>
                      <a:pt x="60" y="0"/>
                      <a:pt x="67" y="2"/>
                      <a:pt x="73" y="4"/>
                    </a:cubicBezTo>
                    <a:cubicBezTo>
                      <a:pt x="79" y="7"/>
                      <a:pt x="84" y="10"/>
                      <a:pt x="87" y="15"/>
                    </a:cubicBezTo>
                    <a:cubicBezTo>
                      <a:pt x="90" y="19"/>
                      <a:pt x="93" y="25"/>
                      <a:pt x="94" y="31"/>
                    </a:cubicBezTo>
                    <a:cubicBezTo>
                      <a:pt x="95" y="37"/>
                      <a:pt x="96" y="43"/>
                      <a:pt x="96" y="50"/>
                    </a:cubicBezTo>
                    <a:cubicBezTo>
                      <a:pt x="96" y="55"/>
                      <a:pt x="96" y="59"/>
                      <a:pt x="95" y="63"/>
                    </a:cubicBezTo>
                    <a:cubicBezTo>
                      <a:pt x="95" y="68"/>
                      <a:pt x="94" y="71"/>
                      <a:pt x="93" y="73"/>
                    </a:cubicBezTo>
                    <a:lnTo>
                      <a:pt x="23" y="73"/>
                    </a:lnTo>
                    <a:close/>
                    <a:moveTo>
                      <a:pt x="74" y="56"/>
                    </a:moveTo>
                    <a:cubicBezTo>
                      <a:pt x="74" y="55"/>
                      <a:pt x="74" y="53"/>
                      <a:pt x="74" y="53"/>
                    </a:cubicBezTo>
                    <a:cubicBezTo>
                      <a:pt x="74" y="52"/>
                      <a:pt x="74" y="51"/>
                      <a:pt x="74" y="49"/>
                    </a:cubicBezTo>
                    <a:cubicBezTo>
                      <a:pt x="74" y="39"/>
                      <a:pt x="73" y="32"/>
                      <a:pt x="69" y="26"/>
                    </a:cubicBezTo>
                    <a:cubicBezTo>
                      <a:pt x="66" y="21"/>
                      <a:pt x="60" y="19"/>
                      <a:pt x="51" y="19"/>
                    </a:cubicBezTo>
                    <a:cubicBezTo>
                      <a:pt x="46" y="19"/>
                      <a:pt x="41" y="19"/>
                      <a:pt x="38" y="21"/>
                    </a:cubicBezTo>
                    <a:cubicBezTo>
                      <a:pt x="34" y="23"/>
                      <a:pt x="31" y="25"/>
                      <a:pt x="29" y="29"/>
                    </a:cubicBezTo>
                    <a:cubicBezTo>
                      <a:pt x="27" y="32"/>
                      <a:pt x="26" y="36"/>
                      <a:pt x="25" y="40"/>
                    </a:cubicBezTo>
                    <a:cubicBezTo>
                      <a:pt x="24" y="45"/>
                      <a:pt x="23" y="50"/>
                      <a:pt x="23" y="56"/>
                    </a:cubicBezTo>
                    <a:lnTo>
                      <a:pt x="74"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59" name="Google Shape;1159;p132"/>
              <p:cNvSpPr/>
              <p:nvPr/>
            </p:nvSpPr>
            <p:spPr>
              <a:xfrm>
                <a:off x="5746750" y="3040059"/>
                <a:ext cx="109537" cy="633412"/>
              </a:xfrm>
              <a:custGeom>
                <a:avLst/>
                <a:gdLst/>
                <a:ahLst/>
                <a:cxnLst/>
                <a:rect l="l" t="t" r="r" b="b"/>
                <a:pathLst>
                  <a:path w="29" h="167" extrusionOk="0">
                    <a:moveTo>
                      <a:pt x="15" y="26"/>
                    </a:moveTo>
                    <a:cubicBezTo>
                      <a:pt x="9" y="26"/>
                      <a:pt x="5" y="25"/>
                      <a:pt x="3" y="23"/>
                    </a:cubicBezTo>
                    <a:cubicBezTo>
                      <a:pt x="1" y="21"/>
                      <a:pt x="0" y="18"/>
                      <a:pt x="0" y="13"/>
                    </a:cubicBezTo>
                    <a:cubicBezTo>
                      <a:pt x="0" y="8"/>
                      <a:pt x="1" y="5"/>
                      <a:pt x="3" y="3"/>
                    </a:cubicBezTo>
                    <a:cubicBezTo>
                      <a:pt x="5" y="1"/>
                      <a:pt x="9" y="0"/>
                      <a:pt x="15" y="0"/>
                    </a:cubicBezTo>
                    <a:cubicBezTo>
                      <a:pt x="20" y="0"/>
                      <a:pt x="23" y="1"/>
                      <a:pt x="26" y="3"/>
                    </a:cubicBezTo>
                    <a:cubicBezTo>
                      <a:pt x="28" y="5"/>
                      <a:pt x="29" y="8"/>
                      <a:pt x="29" y="13"/>
                    </a:cubicBezTo>
                    <a:cubicBezTo>
                      <a:pt x="29" y="18"/>
                      <a:pt x="28" y="21"/>
                      <a:pt x="26" y="23"/>
                    </a:cubicBezTo>
                    <a:cubicBezTo>
                      <a:pt x="23" y="25"/>
                      <a:pt x="20" y="26"/>
                      <a:pt x="15" y="26"/>
                    </a:cubicBezTo>
                    <a:close/>
                    <a:moveTo>
                      <a:pt x="27" y="167"/>
                    </a:moveTo>
                    <a:cubicBezTo>
                      <a:pt x="8" y="167"/>
                      <a:pt x="8" y="167"/>
                      <a:pt x="8" y="167"/>
                    </a:cubicBezTo>
                    <a:cubicBezTo>
                      <a:pt x="4"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0" name="Google Shape;1160;p132"/>
              <p:cNvSpPr/>
              <p:nvPr/>
            </p:nvSpPr>
            <p:spPr>
              <a:xfrm>
                <a:off x="5961062" y="3201985"/>
                <a:ext cx="363537" cy="471486"/>
              </a:xfrm>
              <a:custGeom>
                <a:avLst/>
                <a:gdLst/>
                <a:ahLst/>
                <a:cxnLst/>
                <a:rect l="l" t="t" r="r" b="b"/>
                <a:pathLst>
                  <a:path w="97" h="124" extrusionOk="0">
                    <a:moveTo>
                      <a:pt x="5" y="124"/>
                    </a:moveTo>
                    <a:cubicBezTo>
                      <a:pt x="1" y="124"/>
                      <a:pt x="0" y="122"/>
                      <a:pt x="0" y="119"/>
                    </a:cubicBezTo>
                    <a:cubicBezTo>
                      <a:pt x="0" y="2"/>
                      <a:pt x="0" y="2"/>
                      <a:pt x="0" y="2"/>
                    </a:cubicBezTo>
                    <a:cubicBezTo>
                      <a:pt x="14" y="2"/>
                      <a:pt x="14" y="2"/>
                      <a:pt x="14" y="2"/>
                    </a:cubicBezTo>
                    <a:cubicBezTo>
                      <a:pt x="16" y="2"/>
                      <a:pt x="17"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3" y="22"/>
                      <a:pt x="58" y="20"/>
                      <a:pt x="52" y="20"/>
                    </a:cubicBezTo>
                    <a:cubicBezTo>
                      <a:pt x="45" y="20"/>
                      <a:pt x="39"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1" name="Google Shape;1161;p132"/>
              <p:cNvSpPr/>
              <p:nvPr/>
            </p:nvSpPr>
            <p:spPr>
              <a:xfrm>
                <a:off x="6400799" y="3209923"/>
                <a:ext cx="379414" cy="463551"/>
              </a:xfrm>
              <a:custGeom>
                <a:avLst/>
                <a:gdLst/>
                <a:ahLst/>
                <a:cxnLst/>
                <a:rect l="l" t="t" r="r" b="b"/>
                <a:pathLst>
                  <a:path w="101" h="122" extrusionOk="0">
                    <a:moveTo>
                      <a:pt x="43" y="122"/>
                    </a:moveTo>
                    <a:cubicBezTo>
                      <a:pt x="41" y="122"/>
                      <a:pt x="39" y="122"/>
                      <a:pt x="38" y="121"/>
                    </a:cubicBezTo>
                    <a:cubicBezTo>
                      <a:pt x="38" y="120"/>
                      <a:pt x="37" y="119"/>
                      <a:pt x="36" y="117"/>
                    </a:cubicBezTo>
                    <a:cubicBezTo>
                      <a:pt x="27" y="98"/>
                      <a:pt x="20" y="79"/>
                      <a:pt x="13" y="59"/>
                    </a:cubicBezTo>
                    <a:cubicBezTo>
                      <a:pt x="7" y="40"/>
                      <a:pt x="2" y="20"/>
                      <a:pt x="0" y="0"/>
                    </a:cubicBezTo>
                    <a:cubicBezTo>
                      <a:pt x="20" y="0"/>
                      <a:pt x="20" y="0"/>
                      <a:pt x="20" y="0"/>
                    </a:cubicBezTo>
                    <a:cubicBezTo>
                      <a:pt x="23" y="0"/>
                      <a:pt x="25" y="2"/>
                      <a:pt x="25" y="6"/>
                    </a:cubicBezTo>
                    <a:cubicBezTo>
                      <a:pt x="26" y="13"/>
                      <a:pt x="28" y="21"/>
                      <a:pt x="29" y="30"/>
                    </a:cubicBezTo>
                    <a:cubicBezTo>
                      <a:pt x="31" y="38"/>
                      <a:pt x="33" y="46"/>
                      <a:pt x="35" y="55"/>
                    </a:cubicBezTo>
                    <a:cubicBezTo>
                      <a:pt x="38" y="63"/>
                      <a:pt x="40" y="71"/>
                      <a:pt x="43" y="79"/>
                    </a:cubicBezTo>
                    <a:cubicBezTo>
                      <a:pt x="45" y="87"/>
                      <a:pt x="48" y="95"/>
                      <a:pt x="51" y="101"/>
                    </a:cubicBezTo>
                    <a:cubicBezTo>
                      <a:pt x="54" y="95"/>
                      <a:pt x="57" y="87"/>
                      <a:pt x="60" y="78"/>
                    </a:cubicBezTo>
                    <a:cubicBezTo>
                      <a:pt x="63" y="70"/>
                      <a:pt x="65" y="61"/>
                      <a:pt x="67" y="52"/>
                    </a:cubicBezTo>
                    <a:cubicBezTo>
                      <a:pt x="70" y="43"/>
                      <a:pt x="72" y="34"/>
                      <a:pt x="74" y="25"/>
                    </a:cubicBezTo>
                    <a:cubicBezTo>
                      <a:pt x="75" y="16"/>
                      <a:pt x="77" y="8"/>
                      <a:pt x="78" y="0"/>
                    </a:cubicBezTo>
                    <a:cubicBezTo>
                      <a:pt x="96" y="0"/>
                      <a:pt x="96" y="0"/>
                      <a:pt x="96" y="0"/>
                    </a:cubicBezTo>
                    <a:cubicBezTo>
                      <a:pt x="99" y="0"/>
                      <a:pt x="101" y="2"/>
                      <a:pt x="101" y="5"/>
                    </a:cubicBezTo>
                    <a:cubicBezTo>
                      <a:pt x="101" y="7"/>
                      <a:pt x="101" y="9"/>
                      <a:pt x="100" y="11"/>
                    </a:cubicBezTo>
                    <a:cubicBezTo>
                      <a:pt x="100" y="13"/>
                      <a:pt x="100" y="16"/>
                      <a:pt x="99" y="19"/>
                    </a:cubicBezTo>
                    <a:cubicBezTo>
                      <a:pt x="96" y="36"/>
                      <a:pt x="91" y="53"/>
                      <a:pt x="85" y="70"/>
                    </a:cubicBezTo>
                    <a:cubicBezTo>
                      <a:pt x="79" y="88"/>
                      <a:pt x="72" y="105"/>
                      <a:pt x="64" y="122"/>
                    </a:cubicBezTo>
                    <a:lnTo>
                      <a:pt x="43" y="1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2" name="Google Shape;1162;p132"/>
              <p:cNvSpPr/>
              <p:nvPr/>
            </p:nvSpPr>
            <p:spPr>
              <a:xfrm>
                <a:off x="6840536" y="3198810"/>
                <a:ext cx="360362" cy="487363"/>
              </a:xfrm>
              <a:custGeom>
                <a:avLst/>
                <a:gdLst/>
                <a:ahLst/>
                <a:cxnLst/>
                <a:rect l="l" t="t" r="r" b="b"/>
                <a:pathLst>
                  <a:path w="96" h="128" extrusionOk="0">
                    <a:moveTo>
                      <a:pt x="23" y="73"/>
                    </a:moveTo>
                    <a:cubicBezTo>
                      <a:pt x="23" y="80"/>
                      <a:pt x="24" y="85"/>
                      <a:pt x="25" y="90"/>
                    </a:cubicBezTo>
                    <a:cubicBezTo>
                      <a:pt x="26" y="94"/>
                      <a:pt x="28" y="98"/>
                      <a:pt x="31" y="100"/>
                    </a:cubicBezTo>
                    <a:cubicBezTo>
                      <a:pt x="33" y="103"/>
                      <a:pt x="37" y="105"/>
                      <a:pt x="41" y="107"/>
                    </a:cubicBezTo>
                    <a:cubicBezTo>
                      <a:pt x="46" y="108"/>
                      <a:pt x="52" y="109"/>
                      <a:pt x="59" y="109"/>
                    </a:cubicBezTo>
                    <a:cubicBezTo>
                      <a:pt x="65" y="109"/>
                      <a:pt x="71" y="108"/>
                      <a:pt x="76" y="108"/>
                    </a:cubicBezTo>
                    <a:cubicBezTo>
                      <a:pt x="81" y="107"/>
                      <a:pt x="84" y="107"/>
                      <a:pt x="86" y="107"/>
                    </a:cubicBezTo>
                    <a:cubicBezTo>
                      <a:pt x="90" y="107"/>
                      <a:pt x="92" y="108"/>
                      <a:pt x="92" y="112"/>
                    </a:cubicBezTo>
                    <a:cubicBezTo>
                      <a:pt x="92" y="122"/>
                      <a:pt x="92" y="122"/>
                      <a:pt x="92" y="122"/>
                    </a:cubicBezTo>
                    <a:cubicBezTo>
                      <a:pt x="88" y="124"/>
                      <a:pt x="83" y="125"/>
                      <a:pt x="76" y="126"/>
                    </a:cubicBezTo>
                    <a:cubicBezTo>
                      <a:pt x="69" y="127"/>
                      <a:pt x="62" y="128"/>
                      <a:pt x="53" y="128"/>
                    </a:cubicBezTo>
                    <a:cubicBezTo>
                      <a:pt x="44" y="128"/>
                      <a:pt x="36" y="127"/>
                      <a:pt x="29" y="125"/>
                    </a:cubicBezTo>
                    <a:cubicBezTo>
                      <a:pt x="23" y="122"/>
                      <a:pt x="17" y="119"/>
                      <a:pt x="13" y="114"/>
                    </a:cubicBezTo>
                    <a:cubicBezTo>
                      <a:pt x="8" y="109"/>
                      <a:pt x="5" y="102"/>
                      <a:pt x="3" y="94"/>
                    </a:cubicBezTo>
                    <a:cubicBezTo>
                      <a:pt x="1" y="86"/>
                      <a:pt x="0" y="76"/>
                      <a:pt x="0" y="65"/>
                    </a:cubicBezTo>
                    <a:cubicBezTo>
                      <a:pt x="0" y="53"/>
                      <a:pt x="1" y="43"/>
                      <a:pt x="3" y="35"/>
                    </a:cubicBezTo>
                    <a:cubicBezTo>
                      <a:pt x="5" y="27"/>
                      <a:pt x="8" y="20"/>
                      <a:pt x="12" y="15"/>
                    </a:cubicBezTo>
                    <a:cubicBezTo>
                      <a:pt x="17" y="10"/>
                      <a:pt x="22" y="6"/>
                      <a:pt x="28" y="4"/>
                    </a:cubicBezTo>
                    <a:cubicBezTo>
                      <a:pt x="34" y="1"/>
                      <a:pt x="42" y="0"/>
                      <a:pt x="50" y="0"/>
                    </a:cubicBezTo>
                    <a:cubicBezTo>
                      <a:pt x="59" y="0"/>
                      <a:pt x="67" y="2"/>
                      <a:pt x="73" y="4"/>
                    </a:cubicBezTo>
                    <a:cubicBezTo>
                      <a:pt x="79" y="7"/>
                      <a:pt x="83" y="10"/>
                      <a:pt x="87" y="15"/>
                    </a:cubicBezTo>
                    <a:cubicBezTo>
                      <a:pt x="90" y="19"/>
                      <a:pt x="92" y="25"/>
                      <a:pt x="94" y="31"/>
                    </a:cubicBezTo>
                    <a:cubicBezTo>
                      <a:pt x="95" y="37"/>
                      <a:pt x="96" y="43"/>
                      <a:pt x="96" y="50"/>
                    </a:cubicBezTo>
                    <a:cubicBezTo>
                      <a:pt x="96" y="55"/>
                      <a:pt x="95" y="59"/>
                      <a:pt x="95" y="63"/>
                    </a:cubicBezTo>
                    <a:cubicBezTo>
                      <a:pt x="94" y="68"/>
                      <a:pt x="94" y="71"/>
                      <a:pt x="93" y="73"/>
                    </a:cubicBezTo>
                    <a:lnTo>
                      <a:pt x="23" y="73"/>
                    </a:lnTo>
                    <a:close/>
                    <a:moveTo>
                      <a:pt x="73" y="56"/>
                    </a:moveTo>
                    <a:cubicBezTo>
                      <a:pt x="74" y="55"/>
                      <a:pt x="74" y="53"/>
                      <a:pt x="74" y="53"/>
                    </a:cubicBezTo>
                    <a:cubicBezTo>
                      <a:pt x="74" y="52"/>
                      <a:pt x="74" y="51"/>
                      <a:pt x="74" y="49"/>
                    </a:cubicBezTo>
                    <a:cubicBezTo>
                      <a:pt x="74" y="39"/>
                      <a:pt x="72" y="32"/>
                      <a:pt x="69" y="26"/>
                    </a:cubicBezTo>
                    <a:cubicBezTo>
                      <a:pt x="66" y="21"/>
                      <a:pt x="60" y="19"/>
                      <a:pt x="51" y="19"/>
                    </a:cubicBezTo>
                    <a:cubicBezTo>
                      <a:pt x="45" y="19"/>
                      <a:pt x="41" y="19"/>
                      <a:pt x="37" y="21"/>
                    </a:cubicBezTo>
                    <a:cubicBezTo>
                      <a:pt x="34" y="23"/>
                      <a:pt x="31" y="25"/>
                      <a:pt x="29" y="29"/>
                    </a:cubicBezTo>
                    <a:cubicBezTo>
                      <a:pt x="27" y="32"/>
                      <a:pt x="25" y="36"/>
                      <a:pt x="24" y="40"/>
                    </a:cubicBezTo>
                    <a:cubicBezTo>
                      <a:pt x="24" y="45"/>
                      <a:pt x="23" y="50"/>
                      <a:pt x="23" y="56"/>
                    </a:cubicBezTo>
                    <a:lnTo>
                      <a:pt x="73" y="5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3" name="Google Shape;1163;p132"/>
              <p:cNvSpPr/>
              <p:nvPr/>
            </p:nvSpPr>
            <p:spPr>
              <a:xfrm>
                <a:off x="7297734" y="3201985"/>
                <a:ext cx="365125"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4" name="Google Shape;1164;p132"/>
              <p:cNvSpPr/>
              <p:nvPr/>
            </p:nvSpPr>
            <p:spPr>
              <a:xfrm>
                <a:off x="7740647" y="3089272"/>
                <a:ext cx="255587" cy="592137"/>
              </a:xfrm>
              <a:custGeom>
                <a:avLst/>
                <a:gdLst/>
                <a:ahLst/>
                <a:cxnLst/>
                <a:rect l="l" t="t" r="r" b="b"/>
                <a:pathLst>
                  <a:path w="68" h="156" extrusionOk="0">
                    <a:moveTo>
                      <a:pt x="68" y="154"/>
                    </a:moveTo>
                    <a:cubicBezTo>
                      <a:pt x="64" y="155"/>
                      <a:pt x="61" y="155"/>
                      <a:pt x="58" y="156"/>
                    </a:cubicBezTo>
                    <a:cubicBezTo>
                      <a:pt x="54" y="156"/>
                      <a:pt x="51" y="156"/>
                      <a:pt x="47" y="156"/>
                    </a:cubicBezTo>
                    <a:cubicBezTo>
                      <a:pt x="36" y="156"/>
                      <a:pt x="27" y="154"/>
                      <a:pt x="22" y="149"/>
                    </a:cubicBezTo>
                    <a:cubicBezTo>
                      <a:pt x="17" y="144"/>
                      <a:pt x="14" y="136"/>
                      <a:pt x="14" y="125"/>
                    </a:cubicBezTo>
                    <a:cubicBezTo>
                      <a:pt x="14" y="51"/>
                      <a:pt x="14" y="51"/>
                      <a:pt x="14" y="51"/>
                    </a:cubicBezTo>
                    <a:cubicBezTo>
                      <a:pt x="6" y="51"/>
                      <a:pt x="6" y="51"/>
                      <a:pt x="6" y="51"/>
                    </a:cubicBezTo>
                    <a:cubicBezTo>
                      <a:pt x="2" y="51"/>
                      <a:pt x="0" y="50"/>
                      <a:pt x="0" y="46"/>
                    </a:cubicBezTo>
                    <a:cubicBezTo>
                      <a:pt x="0" y="32"/>
                      <a:pt x="0" y="32"/>
                      <a:pt x="0" y="32"/>
                    </a:cubicBezTo>
                    <a:cubicBezTo>
                      <a:pt x="15" y="32"/>
                      <a:pt x="15" y="32"/>
                      <a:pt x="15" y="32"/>
                    </a:cubicBezTo>
                    <a:cubicBezTo>
                      <a:pt x="16" y="0"/>
                      <a:pt x="16" y="0"/>
                      <a:pt x="16" y="0"/>
                    </a:cubicBezTo>
                    <a:cubicBezTo>
                      <a:pt x="33" y="0"/>
                      <a:pt x="33" y="0"/>
                      <a:pt x="33" y="0"/>
                    </a:cubicBezTo>
                    <a:cubicBezTo>
                      <a:pt x="37" y="0"/>
                      <a:pt x="39" y="2"/>
                      <a:pt x="39" y="6"/>
                    </a:cubicBezTo>
                    <a:cubicBezTo>
                      <a:pt x="39" y="32"/>
                      <a:pt x="39" y="32"/>
                      <a:pt x="39" y="32"/>
                    </a:cubicBezTo>
                    <a:cubicBezTo>
                      <a:pt x="62" y="32"/>
                      <a:pt x="62" y="32"/>
                      <a:pt x="62" y="32"/>
                    </a:cubicBezTo>
                    <a:cubicBezTo>
                      <a:pt x="64" y="32"/>
                      <a:pt x="65" y="33"/>
                      <a:pt x="66" y="34"/>
                    </a:cubicBezTo>
                    <a:cubicBezTo>
                      <a:pt x="67" y="35"/>
                      <a:pt x="68" y="36"/>
                      <a:pt x="68" y="38"/>
                    </a:cubicBezTo>
                    <a:cubicBezTo>
                      <a:pt x="68" y="51"/>
                      <a:pt x="68" y="51"/>
                      <a:pt x="68" y="51"/>
                    </a:cubicBezTo>
                    <a:cubicBezTo>
                      <a:pt x="39" y="51"/>
                      <a:pt x="39" y="51"/>
                      <a:pt x="39" y="51"/>
                    </a:cubicBezTo>
                    <a:cubicBezTo>
                      <a:pt x="39" y="123"/>
                      <a:pt x="39" y="123"/>
                      <a:pt x="39" y="123"/>
                    </a:cubicBezTo>
                    <a:cubicBezTo>
                      <a:pt x="39" y="128"/>
                      <a:pt x="39" y="131"/>
                      <a:pt x="41" y="133"/>
                    </a:cubicBezTo>
                    <a:cubicBezTo>
                      <a:pt x="42" y="136"/>
                      <a:pt x="45" y="137"/>
                      <a:pt x="49" y="137"/>
                    </a:cubicBezTo>
                    <a:cubicBezTo>
                      <a:pt x="52" y="137"/>
                      <a:pt x="54" y="137"/>
                      <a:pt x="56" y="137"/>
                    </a:cubicBezTo>
                    <a:cubicBezTo>
                      <a:pt x="58" y="137"/>
                      <a:pt x="60" y="137"/>
                      <a:pt x="61" y="137"/>
                    </a:cubicBezTo>
                    <a:cubicBezTo>
                      <a:pt x="66" y="137"/>
                      <a:pt x="68" y="139"/>
                      <a:pt x="68" y="142"/>
                    </a:cubicBezTo>
                    <a:lnTo>
                      <a:pt x="68" y="1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5" name="Google Shape;1165;p132"/>
              <p:cNvSpPr/>
              <p:nvPr/>
            </p:nvSpPr>
            <p:spPr>
              <a:xfrm>
                <a:off x="8075610" y="3040059"/>
                <a:ext cx="112713" cy="633412"/>
              </a:xfrm>
              <a:custGeom>
                <a:avLst/>
                <a:gdLst/>
                <a:ahLst/>
                <a:cxnLst/>
                <a:rect l="l" t="t" r="r" b="b"/>
                <a:pathLst>
                  <a:path w="30" h="167" extrusionOk="0">
                    <a:moveTo>
                      <a:pt x="15" y="26"/>
                    </a:moveTo>
                    <a:cubicBezTo>
                      <a:pt x="9" y="26"/>
                      <a:pt x="6" y="25"/>
                      <a:pt x="3" y="23"/>
                    </a:cubicBezTo>
                    <a:cubicBezTo>
                      <a:pt x="1" y="21"/>
                      <a:pt x="0" y="18"/>
                      <a:pt x="0" y="13"/>
                    </a:cubicBezTo>
                    <a:cubicBezTo>
                      <a:pt x="0" y="8"/>
                      <a:pt x="1" y="5"/>
                      <a:pt x="3" y="3"/>
                    </a:cubicBezTo>
                    <a:cubicBezTo>
                      <a:pt x="6" y="1"/>
                      <a:pt x="9" y="0"/>
                      <a:pt x="15" y="0"/>
                    </a:cubicBezTo>
                    <a:cubicBezTo>
                      <a:pt x="20" y="0"/>
                      <a:pt x="24" y="1"/>
                      <a:pt x="26" y="3"/>
                    </a:cubicBezTo>
                    <a:cubicBezTo>
                      <a:pt x="28" y="5"/>
                      <a:pt x="30" y="8"/>
                      <a:pt x="30" y="13"/>
                    </a:cubicBezTo>
                    <a:cubicBezTo>
                      <a:pt x="30" y="18"/>
                      <a:pt x="28" y="21"/>
                      <a:pt x="26" y="23"/>
                    </a:cubicBezTo>
                    <a:cubicBezTo>
                      <a:pt x="24" y="25"/>
                      <a:pt x="20" y="26"/>
                      <a:pt x="15" y="26"/>
                    </a:cubicBezTo>
                    <a:close/>
                    <a:moveTo>
                      <a:pt x="27" y="167"/>
                    </a:moveTo>
                    <a:cubicBezTo>
                      <a:pt x="8" y="167"/>
                      <a:pt x="8" y="167"/>
                      <a:pt x="8" y="167"/>
                    </a:cubicBezTo>
                    <a:cubicBezTo>
                      <a:pt x="5" y="167"/>
                      <a:pt x="3" y="165"/>
                      <a:pt x="3" y="162"/>
                    </a:cubicBezTo>
                    <a:cubicBezTo>
                      <a:pt x="3" y="45"/>
                      <a:pt x="3" y="45"/>
                      <a:pt x="3" y="45"/>
                    </a:cubicBezTo>
                    <a:cubicBezTo>
                      <a:pt x="21" y="45"/>
                      <a:pt x="21" y="45"/>
                      <a:pt x="21" y="45"/>
                    </a:cubicBezTo>
                    <a:cubicBezTo>
                      <a:pt x="25" y="45"/>
                      <a:pt x="27" y="47"/>
                      <a:pt x="27" y="51"/>
                    </a:cubicBezTo>
                    <a:lnTo>
                      <a:pt x="27"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6" name="Google Shape;1166;p132"/>
              <p:cNvSpPr/>
              <p:nvPr/>
            </p:nvSpPr>
            <p:spPr>
              <a:xfrm>
                <a:off x="8289928" y="3201985"/>
                <a:ext cx="363537" cy="471486"/>
              </a:xfrm>
              <a:custGeom>
                <a:avLst/>
                <a:gdLst/>
                <a:ahLst/>
                <a:cxnLst/>
                <a:rect l="l" t="t" r="r" b="b"/>
                <a:pathLst>
                  <a:path w="97" h="124" extrusionOk="0">
                    <a:moveTo>
                      <a:pt x="5" y="124"/>
                    </a:moveTo>
                    <a:cubicBezTo>
                      <a:pt x="2" y="124"/>
                      <a:pt x="0" y="122"/>
                      <a:pt x="0" y="119"/>
                    </a:cubicBezTo>
                    <a:cubicBezTo>
                      <a:pt x="0" y="2"/>
                      <a:pt x="0" y="2"/>
                      <a:pt x="0" y="2"/>
                    </a:cubicBezTo>
                    <a:cubicBezTo>
                      <a:pt x="14" y="2"/>
                      <a:pt x="14" y="2"/>
                      <a:pt x="14" y="2"/>
                    </a:cubicBezTo>
                    <a:cubicBezTo>
                      <a:pt x="16" y="2"/>
                      <a:pt x="18" y="3"/>
                      <a:pt x="19" y="3"/>
                    </a:cubicBezTo>
                    <a:cubicBezTo>
                      <a:pt x="20" y="4"/>
                      <a:pt x="21" y="6"/>
                      <a:pt x="21" y="8"/>
                    </a:cubicBezTo>
                    <a:cubicBezTo>
                      <a:pt x="22" y="16"/>
                      <a:pt x="22" y="16"/>
                      <a:pt x="22" y="16"/>
                    </a:cubicBezTo>
                    <a:cubicBezTo>
                      <a:pt x="32" y="5"/>
                      <a:pt x="45" y="0"/>
                      <a:pt x="60" y="0"/>
                    </a:cubicBezTo>
                    <a:cubicBezTo>
                      <a:pt x="73" y="0"/>
                      <a:pt x="83" y="3"/>
                      <a:pt x="88" y="11"/>
                    </a:cubicBezTo>
                    <a:cubicBezTo>
                      <a:pt x="94" y="19"/>
                      <a:pt x="97" y="29"/>
                      <a:pt x="97" y="41"/>
                    </a:cubicBezTo>
                    <a:cubicBezTo>
                      <a:pt x="97" y="124"/>
                      <a:pt x="97" y="124"/>
                      <a:pt x="97" y="124"/>
                    </a:cubicBezTo>
                    <a:cubicBezTo>
                      <a:pt x="78" y="124"/>
                      <a:pt x="78" y="124"/>
                      <a:pt x="78" y="124"/>
                    </a:cubicBezTo>
                    <a:cubicBezTo>
                      <a:pt x="76" y="124"/>
                      <a:pt x="75" y="124"/>
                      <a:pt x="74" y="123"/>
                    </a:cubicBezTo>
                    <a:cubicBezTo>
                      <a:pt x="73" y="122"/>
                      <a:pt x="72" y="121"/>
                      <a:pt x="72" y="119"/>
                    </a:cubicBezTo>
                    <a:cubicBezTo>
                      <a:pt x="72" y="43"/>
                      <a:pt x="72" y="43"/>
                      <a:pt x="72" y="43"/>
                    </a:cubicBezTo>
                    <a:cubicBezTo>
                      <a:pt x="72" y="35"/>
                      <a:pt x="71" y="29"/>
                      <a:pt x="67" y="25"/>
                    </a:cubicBezTo>
                    <a:cubicBezTo>
                      <a:pt x="64" y="22"/>
                      <a:pt x="59" y="20"/>
                      <a:pt x="52" y="20"/>
                    </a:cubicBezTo>
                    <a:cubicBezTo>
                      <a:pt x="45" y="20"/>
                      <a:pt x="40" y="21"/>
                      <a:pt x="35" y="24"/>
                    </a:cubicBezTo>
                    <a:cubicBezTo>
                      <a:pt x="30" y="27"/>
                      <a:pt x="27" y="29"/>
                      <a:pt x="24" y="32"/>
                    </a:cubicBezTo>
                    <a:cubicBezTo>
                      <a:pt x="24" y="124"/>
                      <a:pt x="24" y="124"/>
                      <a:pt x="24" y="124"/>
                    </a:cubicBezTo>
                    <a:lnTo>
                      <a:pt x="5" y="1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167" name="Google Shape;1167;p132"/>
              <p:cNvSpPr/>
              <p:nvPr/>
            </p:nvSpPr>
            <p:spPr>
              <a:xfrm>
                <a:off x="8751889" y="3201988"/>
                <a:ext cx="390524" cy="635000"/>
              </a:xfrm>
              <a:custGeom>
                <a:avLst/>
                <a:gdLst/>
                <a:ahLst/>
                <a:cxnLst/>
                <a:rect l="l" t="t" r="r" b="b"/>
                <a:pathLst>
                  <a:path w="104" h="167" extrusionOk="0">
                    <a:moveTo>
                      <a:pt x="0" y="62"/>
                    </a:moveTo>
                    <a:cubicBezTo>
                      <a:pt x="0" y="50"/>
                      <a:pt x="1" y="40"/>
                      <a:pt x="3" y="32"/>
                    </a:cubicBezTo>
                    <a:cubicBezTo>
                      <a:pt x="5" y="24"/>
                      <a:pt x="9" y="18"/>
                      <a:pt x="14" y="13"/>
                    </a:cubicBezTo>
                    <a:cubicBezTo>
                      <a:pt x="19" y="9"/>
                      <a:pt x="25" y="5"/>
                      <a:pt x="32" y="3"/>
                    </a:cubicBezTo>
                    <a:cubicBezTo>
                      <a:pt x="39" y="1"/>
                      <a:pt x="48" y="0"/>
                      <a:pt x="58" y="0"/>
                    </a:cubicBezTo>
                    <a:cubicBezTo>
                      <a:pt x="64" y="0"/>
                      <a:pt x="71" y="1"/>
                      <a:pt x="78" y="1"/>
                    </a:cubicBezTo>
                    <a:cubicBezTo>
                      <a:pt x="84" y="2"/>
                      <a:pt x="90" y="3"/>
                      <a:pt x="95" y="4"/>
                    </a:cubicBezTo>
                    <a:cubicBezTo>
                      <a:pt x="98" y="4"/>
                      <a:pt x="100" y="5"/>
                      <a:pt x="102" y="6"/>
                    </a:cubicBezTo>
                    <a:cubicBezTo>
                      <a:pt x="103" y="7"/>
                      <a:pt x="104" y="9"/>
                      <a:pt x="104" y="12"/>
                    </a:cubicBezTo>
                    <a:cubicBezTo>
                      <a:pt x="104" y="22"/>
                      <a:pt x="104" y="22"/>
                      <a:pt x="104" y="22"/>
                    </a:cubicBezTo>
                    <a:cubicBezTo>
                      <a:pt x="95" y="22"/>
                      <a:pt x="95" y="22"/>
                      <a:pt x="95" y="22"/>
                    </a:cubicBezTo>
                    <a:cubicBezTo>
                      <a:pt x="96" y="32"/>
                      <a:pt x="96" y="42"/>
                      <a:pt x="96" y="52"/>
                    </a:cubicBezTo>
                    <a:cubicBezTo>
                      <a:pt x="96" y="62"/>
                      <a:pt x="96" y="71"/>
                      <a:pt x="96" y="81"/>
                    </a:cubicBezTo>
                    <a:cubicBezTo>
                      <a:pt x="96" y="124"/>
                      <a:pt x="96" y="124"/>
                      <a:pt x="96" y="124"/>
                    </a:cubicBezTo>
                    <a:cubicBezTo>
                      <a:pt x="96" y="138"/>
                      <a:pt x="92" y="149"/>
                      <a:pt x="85" y="156"/>
                    </a:cubicBezTo>
                    <a:cubicBezTo>
                      <a:pt x="77" y="163"/>
                      <a:pt x="65" y="167"/>
                      <a:pt x="48" y="167"/>
                    </a:cubicBezTo>
                    <a:cubicBezTo>
                      <a:pt x="46" y="167"/>
                      <a:pt x="43" y="167"/>
                      <a:pt x="39" y="167"/>
                    </a:cubicBezTo>
                    <a:cubicBezTo>
                      <a:pt x="36" y="166"/>
                      <a:pt x="33" y="166"/>
                      <a:pt x="30" y="166"/>
                    </a:cubicBezTo>
                    <a:cubicBezTo>
                      <a:pt x="26" y="165"/>
                      <a:pt x="23" y="165"/>
                      <a:pt x="20" y="164"/>
                    </a:cubicBezTo>
                    <a:cubicBezTo>
                      <a:pt x="17" y="164"/>
                      <a:pt x="15" y="163"/>
                      <a:pt x="13" y="162"/>
                    </a:cubicBezTo>
                    <a:cubicBezTo>
                      <a:pt x="11" y="161"/>
                      <a:pt x="10" y="160"/>
                      <a:pt x="9" y="159"/>
                    </a:cubicBezTo>
                    <a:cubicBezTo>
                      <a:pt x="8" y="158"/>
                      <a:pt x="8" y="157"/>
                      <a:pt x="8" y="155"/>
                    </a:cubicBezTo>
                    <a:cubicBezTo>
                      <a:pt x="8" y="145"/>
                      <a:pt x="8" y="145"/>
                      <a:pt x="8" y="145"/>
                    </a:cubicBezTo>
                    <a:cubicBezTo>
                      <a:pt x="14" y="146"/>
                      <a:pt x="19" y="146"/>
                      <a:pt x="25" y="147"/>
                    </a:cubicBezTo>
                    <a:cubicBezTo>
                      <a:pt x="31" y="147"/>
                      <a:pt x="36" y="147"/>
                      <a:pt x="41" y="147"/>
                    </a:cubicBezTo>
                    <a:cubicBezTo>
                      <a:pt x="53" y="147"/>
                      <a:pt x="61" y="146"/>
                      <a:pt x="65" y="142"/>
                    </a:cubicBezTo>
                    <a:cubicBezTo>
                      <a:pt x="70" y="139"/>
                      <a:pt x="72" y="134"/>
                      <a:pt x="72" y="126"/>
                    </a:cubicBezTo>
                    <a:cubicBezTo>
                      <a:pt x="72" y="111"/>
                      <a:pt x="72" y="111"/>
                      <a:pt x="72" y="111"/>
                    </a:cubicBezTo>
                    <a:cubicBezTo>
                      <a:pt x="68" y="114"/>
                      <a:pt x="63" y="116"/>
                      <a:pt x="58" y="118"/>
                    </a:cubicBezTo>
                    <a:cubicBezTo>
                      <a:pt x="54" y="120"/>
                      <a:pt x="48" y="121"/>
                      <a:pt x="42" y="121"/>
                    </a:cubicBezTo>
                    <a:cubicBezTo>
                      <a:pt x="33" y="121"/>
                      <a:pt x="26" y="119"/>
                      <a:pt x="21" y="116"/>
                    </a:cubicBezTo>
                    <a:cubicBezTo>
                      <a:pt x="16" y="114"/>
                      <a:pt x="11" y="109"/>
                      <a:pt x="8" y="104"/>
                    </a:cubicBezTo>
                    <a:cubicBezTo>
                      <a:pt x="5" y="99"/>
                      <a:pt x="3" y="93"/>
                      <a:pt x="2" y="86"/>
                    </a:cubicBezTo>
                    <a:cubicBezTo>
                      <a:pt x="0" y="79"/>
                      <a:pt x="0" y="71"/>
                      <a:pt x="0" y="62"/>
                    </a:cubicBezTo>
                    <a:close/>
                    <a:moveTo>
                      <a:pt x="24" y="62"/>
                    </a:moveTo>
                    <a:cubicBezTo>
                      <a:pt x="24" y="69"/>
                      <a:pt x="24" y="76"/>
                      <a:pt x="25" y="81"/>
                    </a:cubicBezTo>
                    <a:cubicBezTo>
                      <a:pt x="26" y="86"/>
                      <a:pt x="28" y="90"/>
                      <a:pt x="30" y="93"/>
                    </a:cubicBezTo>
                    <a:cubicBezTo>
                      <a:pt x="32" y="96"/>
                      <a:pt x="34" y="99"/>
                      <a:pt x="38" y="100"/>
                    </a:cubicBezTo>
                    <a:cubicBezTo>
                      <a:pt x="41" y="101"/>
                      <a:pt x="44" y="102"/>
                      <a:pt x="49" y="102"/>
                    </a:cubicBezTo>
                    <a:cubicBezTo>
                      <a:pt x="54" y="102"/>
                      <a:pt x="58" y="101"/>
                      <a:pt x="62" y="100"/>
                    </a:cubicBezTo>
                    <a:cubicBezTo>
                      <a:pt x="65" y="98"/>
                      <a:pt x="69" y="96"/>
                      <a:pt x="72" y="94"/>
                    </a:cubicBezTo>
                    <a:cubicBezTo>
                      <a:pt x="72" y="20"/>
                      <a:pt x="72" y="20"/>
                      <a:pt x="72" y="20"/>
                    </a:cubicBezTo>
                    <a:cubicBezTo>
                      <a:pt x="70" y="20"/>
                      <a:pt x="67" y="20"/>
                      <a:pt x="65" y="20"/>
                    </a:cubicBezTo>
                    <a:cubicBezTo>
                      <a:pt x="62" y="19"/>
                      <a:pt x="59" y="19"/>
                      <a:pt x="57" y="19"/>
                    </a:cubicBezTo>
                    <a:cubicBezTo>
                      <a:pt x="51" y="19"/>
                      <a:pt x="46" y="20"/>
                      <a:pt x="42" y="21"/>
                    </a:cubicBezTo>
                    <a:cubicBezTo>
                      <a:pt x="38" y="22"/>
                      <a:pt x="34" y="24"/>
                      <a:pt x="32" y="27"/>
                    </a:cubicBezTo>
                    <a:cubicBezTo>
                      <a:pt x="29" y="31"/>
                      <a:pt x="27" y="35"/>
                      <a:pt x="26" y="40"/>
                    </a:cubicBezTo>
                    <a:cubicBezTo>
                      <a:pt x="24" y="46"/>
                      <a:pt x="24" y="53"/>
                      <a:pt x="24" y="6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1168" name="Google Shape;1168;p132"/>
            <p:cNvSpPr/>
            <p:nvPr/>
          </p:nvSpPr>
          <p:spPr>
            <a:xfrm>
              <a:off x="4856883" y="4633091"/>
              <a:ext cx="656108" cy="656108"/>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grpSp>
      <p:sp>
        <p:nvSpPr>
          <p:cNvPr id="1169" name="Google Shape;1169;p132"/>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70" name="Google Shape;1170;p132"/>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71" name="Google Shape;1171;p132"/>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FFFFFF"/>
                </a:solidFill>
                <a:latin typeface="Arial"/>
                <a:ea typeface="Arial"/>
                <a:cs typeface="Arial"/>
                <a:sym typeface="Arial"/>
              </a:defRPr>
            </a:lvl1pPr>
            <a:lvl2pPr marL="0" marR="0" lvl="1" indent="0" algn="r" rtl="0">
              <a:spcBef>
                <a:spcPts val="0"/>
              </a:spcBef>
              <a:buNone/>
              <a:defRPr sz="700">
                <a:solidFill>
                  <a:srgbClr val="FFFFFF"/>
                </a:solidFill>
                <a:latin typeface="Arial"/>
                <a:ea typeface="Arial"/>
                <a:cs typeface="Arial"/>
                <a:sym typeface="Arial"/>
              </a:defRPr>
            </a:lvl2pPr>
            <a:lvl3pPr marL="0" marR="0" lvl="2" indent="0" algn="r" rtl="0">
              <a:spcBef>
                <a:spcPts val="0"/>
              </a:spcBef>
              <a:buNone/>
              <a:defRPr sz="700">
                <a:solidFill>
                  <a:srgbClr val="FFFFFF"/>
                </a:solidFill>
                <a:latin typeface="Arial"/>
                <a:ea typeface="Arial"/>
                <a:cs typeface="Arial"/>
                <a:sym typeface="Arial"/>
              </a:defRPr>
            </a:lvl3pPr>
            <a:lvl4pPr marL="0" marR="0" lvl="3" indent="0" algn="r" rtl="0">
              <a:spcBef>
                <a:spcPts val="0"/>
              </a:spcBef>
              <a:buNone/>
              <a:defRPr sz="700">
                <a:solidFill>
                  <a:srgbClr val="FFFFFF"/>
                </a:solidFill>
                <a:latin typeface="Arial"/>
                <a:ea typeface="Arial"/>
                <a:cs typeface="Arial"/>
                <a:sym typeface="Arial"/>
              </a:defRPr>
            </a:lvl4pPr>
            <a:lvl5pPr marL="0" marR="0" lvl="4" indent="0" algn="r" rtl="0">
              <a:spcBef>
                <a:spcPts val="0"/>
              </a:spcBef>
              <a:buNone/>
              <a:defRPr sz="700">
                <a:solidFill>
                  <a:srgbClr val="FFFFFF"/>
                </a:solidFill>
                <a:latin typeface="Arial"/>
                <a:ea typeface="Arial"/>
                <a:cs typeface="Arial"/>
                <a:sym typeface="Arial"/>
              </a:defRPr>
            </a:lvl5pPr>
            <a:lvl6pPr marL="0" marR="0" lvl="5" indent="0" algn="r" rtl="0">
              <a:spcBef>
                <a:spcPts val="0"/>
              </a:spcBef>
              <a:buNone/>
              <a:defRPr sz="700">
                <a:solidFill>
                  <a:srgbClr val="FFFFFF"/>
                </a:solidFill>
                <a:latin typeface="Arial"/>
                <a:ea typeface="Arial"/>
                <a:cs typeface="Arial"/>
                <a:sym typeface="Arial"/>
              </a:defRPr>
            </a:lvl6pPr>
            <a:lvl7pPr marL="0" marR="0" lvl="6" indent="0" algn="r" rtl="0">
              <a:spcBef>
                <a:spcPts val="0"/>
              </a:spcBef>
              <a:buNone/>
              <a:defRPr sz="700">
                <a:solidFill>
                  <a:srgbClr val="FFFFFF"/>
                </a:solidFill>
                <a:latin typeface="Arial"/>
                <a:ea typeface="Arial"/>
                <a:cs typeface="Arial"/>
                <a:sym typeface="Arial"/>
              </a:defRPr>
            </a:lvl7pPr>
            <a:lvl8pPr marL="0" marR="0" lvl="7" indent="0" algn="r" rtl="0">
              <a:spcBef>
                <a:spcPts val="0"/>
              </a:spcBef>
              <a:buNone/>
              <a:defRPr sz="700">
                <a:solidFill>
                  <a:srgbClr val="FFFFFF"/>
                </a:solidFill>
                <a:latin typeface="Arial"/>
                <a:ea typeface="Arial"/>
                <a:cs typeface="Arial"/>
                <a:sym typeface="Arial"/>
              </a:defRPr>
            </a:lvl8pPr>
            <a:lvl9pPr marL="0" marR="0" lvl="8" indent="0" algn="r" rtl="0">
              <a:spcBef>
                <a:spcPts val="0"/>
              </a:spcBef>
              <a:buNone/>
              <a:defRPr sz="700">
                <a:solidFill>
                  <a:srgbClr val="FFFFFF"/>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2"/>
        <p:cNvGrpSpPr/>
        <p:nvPr/>
      </p:nvGrpSpPr>
      <p:grpSpPr>
        <a:xfrm>
          <a:off x="0" y="0"/>
          <a:ext cx="0" cy="0"/>
          <a:chOff x="0" y="0"/>
          <a:chExt cx="0" cy="0"/>
        </a:xfrm>
      </p:grpSpPr>
      <p:sp>
        <p:nvSpPr>
          <p:cNvPr id="1173" name="Google Shape;1173;p133"/>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74" name="Google Shape;1174;p133"/>
          <p:cNvSpPr txBox="1">
            <a:spLocks noGrp="1"/>
          </p:cNvSpPr>
          <p:nvPr>
            <p:ph type="body" idx="1"/>
          </p:nvPr>
        </p:nvSpPr>
        <p:spPr>
          <a:xfrm rot="5400000">
            <a:off x="3695700" y="-1790700"/>
            <a:ext cx="4800600" cy="10972801"/>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175" name="Google Shape;1175;p13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6" name="Google Shape;1176;p13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7" name="Google Shape;1177;p13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78"/>
        <p:cNvGrpSpPr/>
        <p:nvPr/>
      </p:nvGrpSpPr>
      <p:grpSpPr>
        <a:xfrm>
          <a:off x="0" y="0"/>
          <a:ext cx="0" cy="0"/>
          <a:chOff x="0" y="0"/>
          <a:chExt cx="0" cy="0"/>
        </a:xfrm>
      </p:grpSpPr>
      <p:sp>
        <p:nvSpPr>
          <p:cNvPr id="1179" name="Google Shape;1179;p134"/>
          <p:cNvSpPr txBox="1">
            <a:spLocks noGrp="1"/>
          </p:cNvSpPr>
          <p:nvPr>
            <p:ph type="title"/>
          </p:nvPr>
        </p:nvSpPr>
        <p:spPr>
          <a:xfrm rot="5400000">
            <a:off x="8180832" y="2694433"/>
            <a:ext cx="5791200" cy="1011936"/>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80" name="Google Shape;1180;p134"/>
          <p:cNvSpPr txBox="1">
            <a:spLocks noGrp="1"/>
          </p:cNvSpPr>
          <p:nvPr>
            <p:ph type="body" idx="1"/>
          </p:nvPr>
        </p:nvSpPr>
        <p:spPr>
          <a:xfrm rot="5400000">
            <a:off x="2540000" y="-1625599"/>
            <a:ext cx="5791200" cy="96520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181" name="Google Shape;1181;p134"/>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2" name="Google Shape;1182;p134"/>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3" name="Google Shape;1183;p134"/>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47" Type="http://schemas.openxmlformats.org/officeDocument/2006/relationships/slideLayout" Target="../slideLayouts/slideLayout78.xml"/><Relationship Id="rId50" Type="http://schemas.openxmlformats.org/officeDocument/2006/relationships/slideLayout" Target="../slideLayouts/slideLayout81.xml"/><Relationship Id="rId55" Type="http://schemas.openxmlformats.org/officeDocument/2006/relationships/slideLayout" Target="../slideLayouts/slideLayout86.xml"/><Relationship Id="rId63" Type="http://schemas.openxmlformats.org/officeDocument/2006/relationships/slideLayout" Target="../slideLayouts/slideLayout94.xml"/><Relationship Id="rId68" Type="http://schemas.openxmlformats.org/officeDocument/2006/relationships/slideLayout" Target="../slideLayouts/slideLayout99.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3" Type="http://schemas.openxmlformats.org/officeDocument/2006/relationships/slideLayout" Target="../slideLayouts/slideLayout84.xml"/><Relationship Id="rId58" Type="http://schemas.openxmlformats.org/officeDocument/2006/relationships/slideLayout" Target="../slideLayouts/slideLayout89.xml"/><Relationship Id="rId66" Type="http://schemas.openxmlformats.org/officeDocument/2006/relationships/slideLayout" Target="../slideLayouts/slideLayout97.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49" Type="http://schemas.openxmlformats.org/officeDocument/2006/relationships/slideLayout" Target="../slideLayouts/slideLayout80.xml"/><Relationship Id="rId57" Type="http://schemas.openxmlformats.org/officeDocument/2006/relationships/slideLayout" Target="../slideLayouts/slideLayout88.xml"/><Relationship Id="rId61" Type="http://schemas.openxmlformats.org/officeDocument/2006/relationships/slideLayout" Target="../slideLayouts/slideLayout92.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52" Type="http://schemas.openxmlformats.org/officeDocument/2006/relationships/slideLayout" Target="../slideLayouts/slideLayout83.xml"/><Relationship Id="rId60" Type="http://schemas.openxmlformats.org/officeDocument/2006/relationships/slideLayout" Target="../slideLayouts/slideLayout91.xml"/><Relationship Id="rId65" Type="http://schemas.openxmlformats.org/officeDocument/2006/relationships/slideLayout" Target="../slideLayouts/slideLayout96.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48" Type="http://schemas.openxmlformats.org/officeDocument/2006/relationships/slideLayout" Target="../slideLayouts/slideLayout79.xml"/><Relationship Id="rId56" Type="http://schemas.openxmlformats.org/officeDocument/2006/relationships/slideLayout" Target="../slideLayouts/slideLayout87.xml"/><Relationship Id="rId64" Type="http://schemas.openxmlformats.org/officeDocument/2006/relationships/slideLayout" Target="../slideLayouts/slideLayout95.xml"/><Relationship Id="rId69" Type="http://schemas.openxmlformats.org/officeDocument/2006/relationships/slideLayout" Target="../slideLayouts/slideLayout100.xml"/><Relationship Id="rId8" Type="http://schemas.openxmlformats.org/officeDocument/2006/relationships/slideLayout" Target="../slideLayouts/slideLayout39.xml"/><Relationship Id="rId51" Type="http://schemas.openxmlformats.org/officeDocument/2006/relationships/slideLayout" Target="../slideLayouts/slideLayout82.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slideLayout" Target="../slideLayouts/slideLayout77.xml"/><Relationship Id="rId59" Type="http://schemas.openxmlformats.org/officeDocument/2006/relationships/slideLayout" Target="../slideLayouts/slideLayout90.xml"/><Relationship Id="rId67" Type="http://schemas.openxmlformats.org/officeDocument/2006/relationships/slideLayout" Target="../slideLayouts/slideLayout98.xml"/><Relationship Id="rId20" Type="http://schemas.openxmlformats.org/officeDocument/2006/relationships/slideLayout" Target="../slideLayouts/slideLayout51.xml"/><Relationship Id="rId41" Type="http://schemas.openxmlformats.org/officeDocument/2006/relationships/slideLayout" Target="../slideLayouts/slideLayout72.xml"/><Relationship Id="rId54" Type="http://schemas.openxmlformats.org/officeDocument/2006/relationships/slideLayout" Target="../slideLayouts/slideLayout85.xml"/><Relationship Id="rId62" Type="http://schemas.openxmlformats.org/officeDocument/2006/relationships/slideLayout" Target="../slideLayouts/slideLayout93.xml"/><Relationship Id="rId7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theme" Target="../theme/theme3.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slideLayout" Target="../slideLayouts/slideLayout131.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09600" y="1295401"/>
            <a:ext cx="10972801"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b="0" i="0" u="none" strike="noStrike" cap="none">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b="0" i="0" u="none" strike="noStrike" cap="none">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b="0" i="0" u="none" strike="noStrike" cap="none">
                <a:solidFill>
                  <a:srgbClr val="A7B1B1"/>
                </a:solidFill>
                <a:latin typeface="Arial"/>
                <a:ea typeface="Arial"/>
                <a:cs typeface="Arial"/>
                <a:sym typeface="Arial"/>
              </a:defRPr>
            </a:lvl1pPr>
            <a:lvl2pPr marL="0" marR="0" lvl="1" indent="0" algn="r" rtl="0">
              <a:spcBef>
                <a:spcPts val="0"/>
              </a:spcBef>
              <a:buNone/>
              <a:defRPr sz="700" b="0" i="0" u="none" strike="noStrike" cap="none">
                <a:solidFill>
                  <a:srgbClr val="A7B1B1"/>
                </a:solidFill>
                <a:latin typeface="Arial"/>
                <a:ea typeface="Arial"/>
                <a:cs typeface="Arial"/>
                <a:sym typeface="Arial"/>
              </a:defRPr>
            </a:lvl2pPr>
            <a:lvl3pPr marL="0" marR="0" lvl="2" indent="0" algn="r" rtl="0">
              <a:spcBef>
                <a:spcPts val="0"/>
              </a:spcBef>
              <a:buNone/>
              <a:defRPr sz="700" b="0" i="0" u="none" strike="noStrike" cap="none">
                <a:solidFill>
                  <a:srgbClr val="A7B1B1"/>
                </a:solidFill>
                <a:latin typeface="Arial"/>
                <a:ea typeface="Arial"/>
                <a:cs typeface="Arial"/>
                <a:sym typeface="Arial"/>
              </a:defRPr>
            </a:lvl3pPr>
            <a:lvl4pPr marL="0" marR="0" lvl="3" indent="0" algn="r" rtl="0">
              <a:spcBef>
                <a:spcPts val="0"/>
              </a:spcBef>
              <a:buNone/>
              <a:defRPr sz="700" b="0" i="0" u="none" strike="noStrike" cap="none">
                <a:solidFill>
                  <a:srgbClr val="A7B1B1"/>
                </a:solidFill>
                <a:latin typeface="Arial"/>
                <a:ea typeface="Arial"/>
                <a:cs typeface="Arial"/>
                <a:sym typeface="Arial"/>
              </a:defRPr>
            </a:lvl4pPr>
            <a:lvl5pPr marL="0" marR="0" lvl="4" indent="0" algn="r" rtl="0">
              <a:spcBef>
                <a:spcPts val="0"/>
              </a:spcBef>
              <a:buNone/>
              <a:defRPr sz="700" b="0" i="0" u="none" strike="noStrike" cap="none">
                <a:solidFill>
                  <a:srgbClr val="A7B1B1"/>
                </a:solidFill>
                <a:latin typeface="Arial"/>
                <a:ea typeface="Arial"/>
                <a:cs typeface="Arial"/>
                <a:sym typeface="Arial"/>
              </a:defRPr>
            </a:lvl5pPr>
            <a:lvl6pPr marL="0" marR="0" lvl="5" indent="0" algn="r" rtl="0">
              <a:spcBef>
                <a:spcPts val="0"/>
              </a:spcBef>
              <a:buNone/>
              <a:defRPr sz="700" b="0" i="0" u="none" strike="noStrike" cap="none">
                <a:solidFill>
                  <a:srgbClr val="A7B1B1"/>
                </a:solidFill>
                <a:latin typeface="Arial"/>
                <a:ea typeface="Arial"/>
                <a:cs typeface="Arial"/>
                <a:sym typeface="Arial"/>
              </a:defRPr>
            </a:lvl6pPr>
            <a:lvl7pPr marL="0" marR="0" lvl="6" indent="0" algn="r" rtl="0">
              <a:spcBef>
                <a:spcPts val="0"/>
              </a:spcBef>
              <a:buNone/>
              <a:defRPr sz="700" b="0" i="0" u="none" strike="noStrike" cap="none">
                <a:solidFill>
                  <a:srgbClr val="A7B1B1"/>
                </a:solidFill>
                <a:latin typeface="Arial"/>
                <a:ea typeface="Arial"/>
                <a:cs typeface="Arial"/>
                <a:sym typeface="Arial"/>
              </a:defRPr>
            </a:lvl7pPr>
            <a:lvl8pPr marL="0" marR="0" lvl="7" indent="0" algn="r" rtl="0">
              <a:spcBef>
                <a:spcPts val="0"/>
              </a:spcBef>
              <a:buNone/>
              <a:defRPr sz="700" b="0" i="0" u="none" strike="noStrike" cap="none">
                <a:solidFill>
                  <a:srgbClr val="A7B1B1"/>
                </a:solidFill>
                <a:latin typeface="Arial"/>
                <a:ea typeface="Arial"/>
                <a:cs typeface="Arial"/>
                <a:sym typeface="Arial"/>
              </a:defRPr>
            </a:lvl8pPr>
            <a:lvl9pPr marL="0" marR="0" lvl="8" indent="0" algn="r" rtl="0">
              <a:spcBef>
                <a:spcPts val="0"/>
              </a:spcBef>
              <a:buNone/>
              <a:defRPr sz="700" b="0" i="0" u="none" strike="noStrike" cap="none">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15" name="Google Shape;15;p1"/>
          <p:cNvSpPr/>
          <p:nvPr/>
        </p:nvSpPr>
        <p:spPr>
          <a:xfrm>
            <a:off x="11589758"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33"/>
          <p:cNvSpPr txBox="1">
            <a:spLocks noGrp="1"/>
          </p:cNvSpPr>
          <p:nvPr>
            <p:ph type="title"/>
          </p:nvPr>
        </p:nvSpPr>
        <p:spPr>
          <a:xfrm>
            <a:off x="609602"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798"/>
              <a:buFont typeface="Arial"/>
              <a:buNone/>
              <a:defRPr sz="2798"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0" name="Google Shape;280;p33"/>
          <p:cNvSpPr txBox="1">
            <a:spLocks noGrp="1"/>
          </p:cNvSpPr>
          <p:nvPr>
            <p:ph type="body" idx="1"/>
          </p:nvPr>
        </p:nvSpPr>
        <p:spPr>
          <a:xfrm>
            <a:off x="609602" y="1295401"/>
            <a:ext cx="10972801" cy="4800600"/>
          </a:xfrm>
          <a:prstGeom prst="rect">
            <a:avLst/>
          </a:prstGeom>
          <a:noFill/>
          <a:ln>
            <a:noFill/>
          </a:ln>
        </p:spPr>
        <p:txBody>
          <a:bodyPr spcFirstLastPara="1" wrap="square" lIns="0" tIns="0" rIns="0" bIns="0" anchor="t" anchorCtr="0"/>
          <a:lstStyle>
            <a:lvl1pPr marL="457200" marR="0" lvl="0" indent="-342773" algn="l" rtl="0">
              <a:lnSpc>
                <a:spcPct val="90000"/>
              </a:lnSpc>
              <a:spcBef>
                <a:spcPts val="1200"/>
              </a:spcBef>
              <a:spcAft>
                <a:spcPts val="0"/>
              </a:spcAft>
              <a:buClr>
                <a:schemeClr val="dk1"/>
              </a:buClr>
              <a:buSzPts val="1798"/>
              <a:buFont typeface="Arial"/>
              <a:buChar char="•"/>
              <a:defRPr sz="1798"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81" name="Google Shape;281;p3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2" name="Google Shape;282;p33"/>
          <p:cNvSpPr txBox="1">
            <a:spLocks noGrp="1"/>
          </p:cNvSpPr>
          <p:nvPr>
            <p:ph type="ftr" idx="11"/>
          </p:nvPr>
        </p:nvSpPr>
        <p:spPr>
          <a:xfrm>
            <a:off x="609601"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3" name="Google Shape;283;p33"/>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284" name="Google Shape;284;p33"/>
          <p:cNvSpPr/>
          <p:nvPr/>
        </p:nvSpPr>
        <p:spPr>
          <a:xfrm>
            <a:off x="11589758"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375" tIns="45675" rIns="91375" bIns="45675" anchor="t" anchorCtr="0">
            <a:noAutofit/>
          </a:bodyPr>
          <a:lstStyle/>
          <a:p>
            <a:pPr marL="0" marR="0" lvl="0" indent="0" algn="l" rtl="0">
              <a:spcBef>
                <a:spcPts val="0"/>
              </a:spcBef>
              <a:spcAft>
                <a:spcPts val="0"/>
              </a:spcAft>
              <a:buNone/>
            </a:pPr>
            <a:endParaRPr sz="1798">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 id="2147483721" r:id="rId43"/>
    <p:sldLayoutId id="2147483722" r:id="rId44"/>
    <p:sldLayoutId id="2147483723" r:id="rId45"/>
    <p:sldLayoutId id="2147483724" r:id="rId46"/>
    <p:sldLayoutId id="2147483725" r:id="rId47"/>
    <p:sldLayoutId id="2147483726" r:id="rId48"/>
    <p:sldLayoutId id="2147483727" r:id="rId49"/>
    <p:sldLayoutId id="2147483728" r:id="rId50"/>
    <p:sldLayoutId id="2147483729" r:id="rId51"/>
    <p:sldLayoutId id="2147483730" r:id="rId52"/>
    <p:sldLayoutId id="2147483731" r:id="rId53"/>
    <p:sldLayoutId id="2147483732" r:id="rId54"/>
    <p:sldLayoutId id="2147483733" r:id="rId55"/>
    <p:sldLayoutId id="2147483734" r:id="rId56"/>
    <p:sldLayoutId id="2147483735" r:id="rId57"/>
    <p:sldLayoutId id="2147483736" r:id="rId58"/>
    <p:sldLayoutId id="2147483737" r:id="rId59"/>
    <p:sldLayoutId id="2147483738" r:id="rId60"/>
    <p:sldLayoutId id="2147483739" r:id="rId61"/>
    <p:sldLayoutId id="2147483740" r:id="rId62"/>
    <p:sldLayoutId id="2147483741" r:id="rId63"/>
    <p:sldLayoutId id="2147483742" r:id="rId64"/>
    <p:sldLayoutId id="2147483743" r:id="rId65"/>
    <p:sldLayoutId id="2147483744" r:id="rId66"/>
    <p:sldLayoutId id="2147483745" r:id="rId67"/>
    <p:sldLayoutId id="2147483746" r:id="rId68"/>
    <p:sldLayoutId id="2147483747" r:id="rId69"/>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5"/>
        <p:cNvGrpSpPr/>
        <p:nvPr/>
      </p:nvGrpSpPr>
      <p:grpSpPr>
        <a:xfrm>
          <a:off x="0" y="0"/>
          <a:ext cx="0" cy="0"/>
          <a:chOff x="0" y="0"/>
          <a:chExt cx="0" cy="0"/>
        </a:xfrm>
      </p:grpSpPr>
      <p:sp>
        <p:nvSpPr>
          <p:cNvPr id="916" name="Google Shape;916;p103"/>
          <p:cNvSpPr txBox="1">
            <a:spLocks noGrp="1"/>
          </p:cNvSpPr>
          <p:nvPr>
            <p:ph type="title"/>
          </p:nvPr>
        </p:nvSpPr>
        <p:spPr>
          <a:xfrm>
            <a:off x="609600" y="304800"/>
            <a:ext cx="10972801" cy="762000"/>
          </a:xfrm>
          <a:prstGeom prst="rect">
            <a:avLst/>
          </a:prstGeom>
          <a:noFill/>
          <a:ln>
            <a:noFill/>
          </a:ln>
        </p:spPr>
        <p:txBody>
          <a:bodyPr spcFirstLastPara="1" wrap="square" lIns="0" tIns="0" rIns="0" bIns="0" anchor="b" anchorCtr="0"/>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7" name="Google Shape;917;p103"/>
          <p:cNvSpPr txBox="1">
            <a:spLocks noGrp="1"/>
          </p:cNvSpPr>
          <p:nvPr>
            <p:ph type="body" idx="1"/>
          </p:nvPr>
        </p:nvSpPr>
        <p:spPr>
          <a:xfrm>
            <a:off x="609600" y="1295401"/>
            <a:ext cx="10972801" cy="4800600"/>
          </a:xfrm>
          <a:prstGeom prst="rect">
            <a:avLst/>
          </a:prstGeom>
          <a:noFill/>
          <a:ln>
            <a:noFill/>
          </a:ln>
        </p:spPr>
        <p:txBody>
          <a:bodyPr spcFirstLastPara="1" wrap="square" lIns="0" tIns="0" rIns="0" bIns="0" anchor="t" anchorCtr="0"/>
          <a:lstStyle>
            <a:lvl1pPr marL="457200" marR="0" lvl="0"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09880" algn="l" rtl="0">
              <a:lnSpc>
                <a:spcPct val="90000"/>
              </a:lnSpc>
              <a:spcBef>
                <a:spcPts val="800"/>
              </a:spcBef>
              <a:spcAft>
                <a:spcPts val="0"/>
              </a:spcAft>
              <a:buClr>
                <a:schemeClr val="dk1"/>
              </a:buClr>
              <a:buSzPts val="128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89560"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289559" algn="l" rtl="0">
              <a:lnSpc>
                <a:spcPct val="90000"/>
              </a:lnSpc>
              <a:spcBef>
                <a:spcPts val="6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918" name="Google Shape;918;p103"/>
          <p:cNvSpPr txBox="1">
            <a:spLocks noGrp="1"/>
          </p:cNvSpPr>
          <p:nvPr>
            <p:ph type="dt" idx="10"/>
          </p:nvPr>
        </p:nvSpPr>
        <p:spPr>
          <a:xfrm>
            <a:off x="5283201" y="6478524"/>
            <a:ext cx="812800"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9" name="Google Shape;919;p103"/>
          <p:cNvSpPr txBox="1">
            <a:spLocks noGrp="1"/>
          </p:cNvSpPr>
          <p:nvPr>
            <p:ph type="ftr" idx="11"/>
          </p:nvPr>
        </p:nvSpPr>
        <p:spPr>
          <a:xfrm>
            <a:off x="609599" y="6478524"/>
            <a:ext cx="4573191" cy="219456"/>
          </a:xfrm>
          <a:prstGeom prst="rect">
            <a:avLst/>
          </a:prstGeom>
          <a:noFill/>
          <a:ln>
            <a:noFill/>
          </a:ln>
        </p:spPr>
        <p:txBody>
          <a:bodyPr spcFirstLastPara="1" wrap="square" lIns="0" tIns="0" rIns="0" bIns="0" anchor="b" anchorCtr="0"/>
          <a:lstStyle>
            <a:lvl1pPr marR="0" lvl="0" algn="l" rtl="0">
              <a:spcBef>
                <a:spcPts val="0"/>
              </a:spcBef>
              <a:spcAft>
                <a:spcPts val="0"/>
              </a:spcAft>
              <a:buSzPts val="1400"/>
              <a:buNone/>
              <a:defRPr sz="700">
                <a:solidFill>
                  <a:srgbClr val="A7B1B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0" name="Google Shape;920;p103"/>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700">
                <a:solidFill>
                  <a:srgbClr val="A7B1B1"/>
                </a:solidFill>
                <a:latin typeface="Arial"/>
                <a:ea typeface="Arial"/>
                <a:cs typeface="Arial"/>
                <a:sym typeface="Arial"/>
              </a:defRPr>
            </a:lvl1pPr>
            <a:lvl2pPr marL="0" marR="0" lvl="1" indent="0" algn="r" rtl="0">
              <a:spcBef>
                <a:spcPts val="0"/>
              </a:spcBef>
              <a:buNone/>
              <a:defRPr sz="700">
                <a:solidFill>
                  <a:srgbClr val="A7B1B1"/>
                </a:solidFill>
                <a:latin typeface="Arial"/>
                <a:ea typeface="Arial"/>
                <a:cs typeface="Arial"/>
                <a:sym typeface="Arial"/>
              </a:defRPr>
            </a:lvl2pPr>
            <a:lvl3pPr marL="0" marR="0" lvl="2" indent="0" algn="r" rtl="0">
              <a:spcBef>
                <a:spcPts val="0"/>
              </a:spcBef>
              <a:buNone/>
              <a:defRPr sz="700">
                <a:solidFill>
                  <a:srgbClr val="A7B1B1"/>
                </a:solidFill>
                <a:latin typeface="Arial"/>
                <a:ea typeface="Arial"/>
                <a:cs typeface="Arial"/>
                <a:sym typeface="Arial"/>
              </a:defRPr>
            </a:lvl3pPr>
            <a:lvl4pPr marL="0" marR="0" lvl="3" indent="0" algn="r" rtl="0">
              <a:spcBef>
                <a:spcPts val="0"/>
              </a:spcBef>
              <a:buNone/>
              <a:defRPr sz="700">
                <a:solidFill>
                  <a:srgbClr val="A7B1B1"/>
                </a:solidFill>
                <a:latin typeface="Arial"/>
                <a:ea typeface="Arial"/>
                <a:cs typeface="Arial"/>
                <a:sym typeface="Arial"/>
              </a:defRPr>
            </a:lvl4pPr>
            <a:lvl5pPr marL="0" marR="0" lvl="4" indent="0" algn="r" rtl="0">
              <a:spcBef>
                <a:spcPts val="0"/>
              </a:spcBef>
              <a:buNone/>
              <a:defRPr sz="700">
                <a:solidFill>
                  <a:srgbClr val="A7B1B1"/>
                </a:solidFill>
                <a:latin typeface="Arial"/>
                <a:ea typeface="Arial"/>
                <a:cs typeface="Arial"/>
                <a:sym typeface="Arial"/>
              </a:defRPr>
            </a:lvl5pPr>
            <a:lvl6pPr marL="0" marR="0" lvl="5" indent="0" algn="r" rtl="0">
              <a:spcBef>
                <a:spcPts val="0"/>
              </a:spcBef>
              <a:buNone/>
              <a:defRPr sz="700">
                <a:solidFill>
                  <a:srgbClr val="A7B1B1"/>
                </a:solidFill>
                <a:latin typeface="Arial"/>
                <a:ea typeface="Arial"/>
                <a:cs typeface="Arial"/>
                <a:sym typeface="Arial"/>
              </a:defRPr>
            </a:lvl6pPr>
            <a:lvl7pPr marL="0" marR="0" lvl="6" indent="0" algn="r" rtl="0">
              <a:spcBef>
                <a:spcPts val="0"/>
              </a:spcBef>
              <a:buNone/>
              <a:defRPr sz="700">
                <a:solidFill>
                  <a:srgbClr val="A7B1B1"/>
                </a:solidFill>
                <a:latin typeface="Arial"/>
                <a:ea typeface="Arial"/>
                <a:cs typeface="Arial"/>
                <a:sym typeface="Arial"/>
              </a:defRPr>
            </a:lvl7pPr>
            <a:lvl8pPr marL="0" marR="0" lvl="7" indent="0" algn="r" rtl="0">
              <a:spcBef>
                <a:spcPts val="0"/>
              </a:spcBef>
              <a:buNone/>
              <a:defRPr sz="700">
                <a:solidFill>
                  <a:srgbClr val="A7B1B1"/>
                </a:solidFill>
                <a:latin typeface="Arial"/>
                <a:ea typeface="Arial"/>
                <a:cs typeface="Arial"/>
                <a:sym typeface="Arial"/>
              </a:defRPr>
            </a:lvl8pPr>
            <a:lvl9pPr marL="0" marR="0" lvl="8" indent="0" algn="r" rtl="0">
              <a:spcBef>
                <a:spcPts val="0"/>
              </a:spcBef>
              <a:buNone/>
              <a:defRPr sz="700">
                <a:solidFill>
                  <a:srgbClr val="A7B1B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
        <p:nvSpPr>
          <p:cNvPr id="921" name="Google Shape;921;p103"/>
          <p:cNvSpPr/>
          <p:nvPr/>
        </p:nvSpPr>
        <p:spPr>
          <a:xfrm>
            <a:off x="11589758" y="6321203"/>
            <a:ext cx="356709" cy="356616"/>
          </a:xfrm>
          <a:custGeom>
            <a:avLst/>
            <a:gdLst/>
            <a:ahLst/>
            <a:cxnLst/>
            <a:rect l="l" t="t" r="r" b="b"/>
            <a:pathLst>
              <a:path w="1728" h="1728" extrusionOk="0">
                <a:moveTo>
                  <a:pt x="864" y="1728"/>
                </a:moveTo>
                <a:cubicBezTo>
                  <a:pt x="856" y="1728"/>
                  <a:pt x="847" y="1728"/>
                  <a:pt x="838" y="1728"/>
                </a:cubicBezTo>
                <a:cubicBezTo>
                  <a:pt x="1015" y="1243"/>
                  <a:pt x="1015" y="1243"/>
                  <a:pt x="1015" y="1243"/>
                </a:cubicBezTo>
                <a:cubicBezTo>
                  <a:pt x="1258" y="1243"/>
                  <a:pt x="1258" y="1243"/>
                  <a:pt x="1258" y="1243"/>
                </a:cubicBezTo>
                <a:cubicBezTo>
                  <a:pt x="1301" y="1243"/>
                  <a:pt x="1347" y="1210"/>
                  <a:pt x="1362" y="1170"/>
                </a:cubicBezTo>
                <a:cubicBezTo>
                  <a:pt x="1554" y="643"/>
                  <a:pt x="1554" y="643"/>
                  <a:pt x="1554" y="643"/>
                </a:cubicBezTo>
                <a:cubicBezTo>
                  <a:pt x="1585" y="557"/>
                  <a:pt x="1536" y="487"/>
                  <a:pt x="1444" y="487"/>
                </a:cubicBezTo>
                <a:cubicBezTo>
                  <a:pt x="1107" y="487"/>
                  <a:pt x="1107" y="487"/>
                  <a:pt x="1107" y="487"/>
                </a:cubicBezTo>
                <a:cubicBezTo>
                  <a:pt x="824" y="1264"/>
                  <a:pt x="824" y="1264"/>
                  <a:pt x="824" y="1264"/>
                </a:cubicBezTo>
                <a:cubicBezTo>
                  <a:pt x="824" y="1264"/>
                  <a:pt x="824" y="1264"/>
                  <a:pt x="824" y="1264"/>
                </a:cubicBezTo>
                <a:cubicBezTo>
                  <a:pt x="664" y="1705"/>
                  <a:pt x="664" y="1705"/>
                  <a:pt x="664" y="1705"/>
                </a:cubicBezTo>
                <a:cubicBezTo>
                  <a:pt x="283" y="1614"/>
                  <a:pt x="0" y="1272"/>
                  <a:pt x="0" y="864"/>
                </a:cubicBezTo>
                <a:cubicBezTo>
                  <a:pt x="0" y="468"/>
                  <a:pt x="267" y="134"/>
                  <a:pt x="631" y="32"/>
                </a:cubicBezTo>
                <a:cubicBezTo>
                  <a:pt x="465" y="487"/>
                  <a:pt x="465" y="487"/>
                  <a:pt x="465" y="487"/>
                </a:cubicBezTo>
                <a:cubicBezTo>
                  <a:pt x="465" y="487"/>
                  <a:pt x="465" y="487"/>
                  <a:pt x="465" y="487"/>
                </a:cubicBezTo>
                <a:cubicBezTo>
                  <a:pt x="190" y="1243"/>
                  <a:pt x="190" y="1243"/>
                  <a:pt x="190" y="1243"/>
                </a:cubicBezTo>
                <a:cubicBezTo>
                  <a:pt x="373" y="1243"/>
                  <a:pt x="373" y="1243"/>
                  <a:pt x="373" y="1243"/>
                </a:cubicBezTo>
                <a:cubicBezTo>
                  <a:pt x="607" y="600"/>
                  <a:pt x="607" y="600"/>
                  <a:pt x="607" y="600"/>
                </a:cubicBezTo>
                <a:cubicBezTo>
                  <a:pt x="745" y="600"/>
                  <a:pt x="745" y="600"/>
                  <a:pt x="745" y="600"/>
                </a:cubicBezTo>
                <a:cubicBezTo>
                  <a:pt x="511" y="1243"/>
                  <a:pt x="511" y="1243"/>
                  <a:pt x="511" y="1243"/>
                </a:cubicBezTo>
                <a:cubicBezTo>
                  <a:pt x="694" y="1243"/>
                  <a:pt x="694" y="1243"/>
                  <a:pt x="694" y="1243"/>
                </a:cubicBezTo>
                <a:cubicBezTo>
                  <a:pt x="912" y="643"/>
                  <a:pt x="912" y="643"/>
                  <a:pt x="912" y="643"/>
                </a:cubicBezTo>
                <a:cubicBezTo>
                  <a:pt x="943" y="557"/>
                  <a:pt x="894" y="487"/>
                  <a:pt x="802" y="487"/>
                </a:cubicBezTo>
                <a:cubicBezTo>
                  <a:pt x="649" y="487"/>
                  <a:pt x="649" y="487"/>
                  <a:pt x="649" y="487"/>
                </a:cubicBezTo>
                <a:cubicBezTo>
                  <a:pt x="825" y="1"/>
                  <a:pt x="825" y="1"/>
                  <a:pt x="825" y="1"/>
                </a:cubicBezTo>
                <a:cubicBezTo>
                  <a:pt x="838" y="1"/>
                  <a:pt x="851" y="0"/>
                  <a:pt x="864" y="0"/>
                </a:cubicBezTo>
                <a:cubicBezTo>
                  <a:pt x="1341" y="0"/>
                  <a:pt x="1728" y="387"/>
                  <a:pt x="1728" y="864"/>
                </a:cubicBezTo>
                <a:cubicBezTo>
                  <a:pt x="1728" y="1341"/>
                  <a:pt x="1341" y="1728"/>
                  <a:pt x="864" y="1728"/>
                </a:cubicBezTo>
                <a:close/>
                <a:moveTo>
                  <a:pt x="1387" y="600"/>
                </a:moveTo>
                <a:cubicBezTo>
                  <a:pt x="1249" y="600"/>
                  <a:pt x="1249" y="600"/>
                  <a:pt x="1249" y="600"/>
                </a:cubicBezTo>
                <a:cubicBezTo>
                  <a:pt x="1057" y="1129"/>
                  <a:pt x="1057" y="1129"/>
                  <a:pt x="1057" y="1129"/>
                </a:cubicBezTo>
                <a:cubicBezTo>
                  <a:pt x="1194" y="1129"/>
                  <a:pt x="1194" y="1129"/>
                  <a:pt x="1194" y="1129"/>
                </a:cubicBezTo>
                <a:lnTo>
                  <a:pt x="1387" y="60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35"/>
          <p:cNvSpPr txBox="1">
            <a:spLocks noGrp="1"/>
          </p:cNvSpPr>
          <p:nvPr>
            <p:ph type="ctrTitle"/>
          </p:nvPr>
        </p:nvSpPr>
        <p:spPr>
          <a:xfrm>
            <a:off x="609600" y="2763520"/>
            <a:ext cx="9144000" cy="155448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5000"/>
              <a:buFont typeface="Arial"/>
              <a:buNone/>
            </a:pPr>
            <a:r>
              <a:rPr lang="en-US" sz="5000" b="0" i="0" u="none" strike="noStrike" cap="none">
                <a:solidFill>
                  <a:schemeClr val="dk1"/>
                </a:solidFill>
                <a:latin typeface="Arial"/>
                <a:ea typeface="Arial"/>
                <a:cs typeface="Arial"/>
                <a:sym typeface="Arial"/>
              </a:rPr>
              <a:t>East Coast Legal Research</a:t>
            </a:r>
            <a:endParaRPr sz="5000" b="0" i="0" u="none" strike="noStrike" cap="none">
              <a:solidFill>
                <a:schemeClr val="dk1"/>
              </a:solidFill>
              <a:latin typeface="Arial"/>
              <a:ea typeface="Arial"/>
              <a:cs typeface="Arial"/>
              <a:sym typeface="Arial"/>
            </a:endParaRPr>
          </a:p>
        </p:txBody>
      </p:sp>
      <p:sp>
        <p:nvSpPr>
          <p:cNvPr id="1189" name="Google Shape;1189;p135"/>
          <p:cNvSpPr txBox="1">
            <a:spLocks noGrp="1"/>
          </p:cNvSpPr>
          <p:nvPr>
            <p:ph type="subTitle" idx="1"/>
          </p:nvPr>
        </p:nvSpPr>
        <p:spPr>
          <a:xfrm>
            <a:off x="609600" y="4419600"/>
            <a:ext cx="9144000" cy="118872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200"/>
              <a:buFont typeface="Arial"/>
              <a:buNone/>
            </a:pPr>
            <a:r>
              <a:rPr lang="en-US" sz="2200" b="0" i="0" u="none" strike="noStrike" cap="none">
                <a:solidFill>
                  <a:schemeClr val="dk1"/>
                </a:solidFill>
                <a:latin typeface="Arial"/>
                <a:ea typeface="Arial"/>
                <a:cs typeface="Arial"/>
                <a:sym typeface="Arial"/>
              </a:rPr>
              <a:t>November 13 – 15, 2017</a:t>
            </a:r>
            <a:endParaRPr/>
          </a:p>
          <a:p>
            <a:pPr marL="0" marR="0" lvl="0" indent="0" algn="l" rtl="0">
              <a:lnSpc>
                <a:spcPct val="90000"/>
              </a:lnSpc>
              <a:spcBef>
                <a:spcPts val="600"/>
              </a:spcBef>
              <a:spcAft>
                <a:spcPts val="0"/>
              </a:spcAft>
              <a:buClr>
                <a:schemeClr val="dk1"/>
              </a:buClr>
              <a:buSzPts val="2200"/>
              <a:buFont typeface="Arial"/>
              <a:buNone/>
            </a:pPr>
            <a:r>
              <a:rPr lang="en-US" sz="2200" b="0" i="0" u="none" strike="noStrike" cap="none">
                <a:solidFill>
                  <a:schemeClr val="dk1"/>
                </a:solidFill>
                <a:latin typeface="Arial"/>
                <a:ea typeface="Arial"/>
                <a:cs typeface="Arial"/>
                <a:sym typeface="Arial"/>
              </a:rPr>
              <a:t>Julie Roberts-Elliott</a:t>
            </a:r>
            <a:endParaRPr/>
          </a:p>
          <a:p>
            <a:pPr marL="0" marR="0" lvl="0" indent="0" algn="l" rtl="0">
              <a:lnSpc>
                <a:spcPct val="90000"/>
              </a:lnSpc>
              <a:spcBef>
                <a:spcPts val="600"/>
              </a:spcBef>
              <a:spcAft>
                <a:spcPts val="0"/>
              </a:spcAft>
              <a:buClr>
                <a:schemeClr val="dk1"/>
              </a:buClr>
              <a:buSzPts val="2200"/>
              <a:buFont typeface="Arial"/>
              <a:buNone/>
            </a:pPr>
            <a:r>
              <a:rPr lang="en-US" sz="2200" b="0" i="0" u="none" strike="noStrike" cap="none">
                <a:solidFill>
                  <a:schemeClr val="dk1"/>
                </a:solidFill>
                <a:latin typeface="Arial"/>
                <a:ea typeface="Arial"/>
                <a:cs typeface="Arial"/>
                <a:sym typeface="Arial"/>
              </a:rPr>
              <a:t>UX Design Researcher</a:t>
            </a:r>
            <a:endParaRPr sz="22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136"/>
          <p:cNvSpPr/>
          <p:nvPr/>
        </p:nvSpPr>
        <p:spPr>
          <a:xfrm>
            <a:off x="611029" y="1262824"/>
            <a:ext cx="10341880" cy="5019676"/>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800">
              <a:solidFill>
                <a:srgbClr val="000000"/>
              </a:solidFill>
              <a:latin typeface="Arial"/>
              <a:ea typeface="Arial"/>
              <a:cs typeface="Arial"/>
              <a:sym typeface="Arial"/>
            </a:endParaRPr>
          </a:p>
        </p:txBody>
      </p:sp>
      <p:sp>
        <p:nvSpPr>
          <p:cNvPr id="1195" name="Google Shape;1195;p136"/>
          <p:cNvSpPr txBox="1">
            <a:spLocks noGrp="1"/>
          </p:cNvSpPr>
          <p:nvPr>
            <p:ph type="title"/>
          </p:nvPr>
        </p:nvSpPr>
        <p:spPr>
          <a:xfrm>
            <a:off x="218209" y="365125"/>
            <a:ext cx="11866418" cy="622011"/>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3600"/>
              <a:buFont typeface="Arial"/>
              <a:buNone/>
            </a:pPr>
            <a:r>
              <a:rPr lang="en-US" sz="3600" b="0" i="0" u="none" strike="noStrike" cap="none">
                <a:solidFill>
                  <a:schemeClr val="dk1"/>
                </a:solidFill>
                <a:latin typeface="Arial"/>
                <a:ea typeface="Arial"/>
                <a:cs typeface="Arial"/>
                <a:sym typeface="Arial"/>
              </a:rPr>
              <a:t>Research Highlights</a:t>
            </a:r>
            <a:endParaRPr sz="3600" b="0" i="0" u="none" strike="noStrike" cap="none">
              <a:solidFill>
                <a:schemeClr val="dk1"/>
              </a:solidFill>
              <a:latin typeface="Arial"/>
              <a:ea typeface="Arial"/>
              <a:cs typeface="Arial"/>
              <a:sym typeface="Arial"/>
            </a:endParaRPr>
          </a:p>
        </p:txBody>
      </p:sp>
      <p:sp>
        <p:nvSpPr>
          <p:cNvPr id="1196" name="Google Shape;1196;p136"/>
          <p:cNvSpPr txBox="1">
            <a:spLocks noGrp="1"/>
          </p:cNvSpPr>
          <p:nvPr>
            <p:ph type="body" idx="1"/>
          </p:nvPr>
        </p:nvSpPr>
        <p:spPr>
          <a:xfrm>
            <a:off x="363682" y="1060986"/>
            <a:ext cx="10589228" cy="5417538"/>
          </a:xfrm>
          <a:prstGeom prst="rect">
            <a:avLst/>
          </a:prstGeom>
          <a:noFill/>
          <a:ln>
            <a:noFill/>
          </a:ln>
        </p:spPr>
        <p:txBody>
          <a:bodyPr spcFirstLastPara="1" wrap="square" lIns="0" tIns="0" rIns="0" bIns="0" anchor="t" anchorCtr="0">
            <a:noAutofit/>
          </a:bodyPr>
          <a:lstStyle/>
          <a:p>
            <a:pPr marL="0" marR="0" lvl="0" indent="0" algn="l" rtl="0">
              <a:lnSpc>
                <a:spcPct val="70000"/>
              </a:lnSpc>
              <a:spcBef>
                <a:spcPts val="0"/>
              </a:spcBef>
              <a:spcAft>
                <a:spcPts val="0"/>
              </a:spcAft>
              <a:buClr>
                <a:schemeClr val="dk1"/>
              </a:buClr>
              <a:buSzPts val="1572"/>
              <a:buFont typeface="Arial"/>
              <a:buNone/>
            </a:pPr>
            <a:r>
              <a:rPr lang="en-US" sz="1572" b="1" i="0" u="none" strike="noStrike" cap="none">
                <a:solidFill>
                  <a:srgbClr val="0070C0"/>
                </a:solidFill>
                <a:latin typeface="Arial"/>
                <a:ea typeface="Arial"/>
                <a:cs typeface="Arial"/>
                <a:sym typeface="Arial"/>
              </a:rPr>
              <a:t>IT Discussion:</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MPS and the company have a quarterly discussion – the Legal Firm may bring up challenges or the MPS provider will offer suggestions of software solutions.  </a:t>
            </a:r>
            <a:endParaRPr/>
          </a:p>
          <a:p>
            <a:pPr marL="411234" marR="0" lvl="1" indent="-182770" algn="l" rtl="0">
              <a:lnSpc>
                <a:spcPct val="70000"/>
              </a:lnSpc>
              <a:spcBef>
                <a:spcPts val="800"/>
              </a:spcBef>
              <a:spcAft>
                <a:spcPts val="0"/>
              </a:spcAft>
              <a:buClr>
                <a:schemeClr val="dk1"/>
              </a:buClr>
              <a:buSzPts val="1258"/>
              <a:buFont typeface="Arial"/>
              <a:buChar char="–"/>
            </a:pPr>
            <a:r>
              <a:rPr lang="en-US" sz="1572" b="0" i="0" u="none" strike="noStrike" cap="none">
                <a:solidFill>
                  <a:schemeClr val="dk1"/>
                </a:solidFill>
                <a:latin typeface="Arial"/>
                <a:ea typeface="Arial"/>
                <a:cs typeface="Arial"/>
                <a:sym typeface="Arial"/>
              </a:rPr>
              <a:t>The IT personnel will kick off a pilot program to test new software for the Firm not the Solutions provider (internal has the knowledge of security and environment)</a:t>
            </a:r>
            <a:endParaRPr/>
          </a:p>
          <a:p>
            <a:pPr marL="411234" marR="0" lvl="1" indent="-182770" algn="l" rtl="0">
              <a:lnSpc>
                <a:spcPct val="70000"/>
              </a:lnSpc>
              <a:spcBef>
                <a:spcPts val="800"/>
              </a:spcBef>
              <a:spcAft>
                <a:spcPts val="0"/>
              </a:spcAft>
              <a:buClr>
                <a:schemeClr val="dk1"/>
              </a:buClr>
              <a:buSzPts val="1258"/>
              <a:buFont typeface="Arial"/>
              <a:buChar char="–"/>
            </a:pPr>
            <a:r>
              <a:rPr lang="en-US" sz="1572" b="0" i="0" u="none" strike="noStrike" cap="none">
                <a:solidFill>
                  <a:schemeClr val="dk1"/>
                </a:solidFill>
                <a:latin typeface="Arial"/>
                <a:ea typeface="Arial"/>
                <a:cs typeface="Arial"/>
                <a:sym typeface="Arial"/>
              </a:rPr>
              <a:t>Software integrators work in the IT department and want shrink wrapped programs that allow them to configure applications – the MPS or Solution provider needs to be prepared with a workflow that works in their environment.</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Security is a big deal in the legal department – the number 1 focus.</a:t>
            </a:r>
            <a:endParaRPr/>
          </a:p>
          <a:p>
            <a:pPr marL="411234" marR="0" lvl="1" indent="-182770" algn="l" rtl="0">
              <a:lnSpc>
                <a:spcPct val="70000"/>
              </a:lnSpc>
              <a:spcBef>
                <a:spcPts val="800"/>
              </a:spcBef>
              <a:spcAft>
                <a:spcPts val="0"/>
              </a:spcAft>
              <a:buClr>
                <a:schemeClr val="dk1"/>
              </a:buClr>
              <a:buSzPts val="1258"/>
              <a:buFont typeface="Arial"/>
              <a:buChar char="–"/>
            </a:pPr>
            <a:r>
              <a:rPr lang="en-US" sz="1572" b="0" i="0" u="none" strike="noStrike" cap="none">
                <a:solidFill>
                  <a:schemeClr val="dk1"/>
                </a:solidFill>
                <a:latin typeface="Arial"/>
                <a:ea typeface="Arial"/>
                <a:cs typeface="Arial"/>
                <a:sym typeface="Arial"/>
              </a:rPr>
              <a:t>No developments from the print industry for security, IT does not know of any security solutions  </a:t>
            </a:r>
            <a:endParaRPr/>
          </a:p>
          <a:p>
            <a:pPr marL="411234" marR="0" lvl="1" indent="-182770" algn="l" rtl="0">
              <a:lnSpc>
                <a:spcPct val="70000"/>
              </a:lnSpc>
              <a:spcBef>
                <a:spcPts val="800"/>
              </a:spcBef>
              <a:spcAft>
                <a:spcPts val="0"/>
              </a:spcAft>
              <a:buClr>
                <a:schemeClr val="dk1"/>
              </a:buClr>
              <a:buSzPts val="1258"/>
              <a:buFont typeface="Arial"/>
              <a:buChar char="–"/>
            </a:pPr>
            <a:r>
              <a:rPr lang="en-US" sz="1572" b="0" i="0" u="none" strike="noStrike" cap="none">
                <a:solidFill>
                  <a:schemeClr val="dk1"/>
                </a:solidFill>
                <a:latin typeface="Arial"/>
                <a:ea typeface="Arial"/>
                <a:cs typeface="Arial"/>
                <a:sym typeface="Arial"/>
              </a:rPr>
              <a:t>No secure solution for printing from mobile devices</a:t>
            </a:r>
            <a:endParaRPr sz="1387" b="0" i="0" u="none" strike="noStrike" cap="none">
              <a:solidFill>
                <a:schemeClr val="dk1"/>
              </a:solidFill>
              <a:latin typeface="Arial"/>
              <a:ea typeface="Arial"/>
              <a:cs typeface="Arial"/>
              <a:sym typeface="Arial"/>
            </a:endParaRPr>
          </a:p>
          <a:p>
            <a:pPr marL="411234" marR="0" lvl="1" indent="-182770" algn="l" rtl="0">
              <a:lnSpc>
                <a:spcPct val="70000"/>
              </a:lnSpc>
              <a:spcBef>
                <a:spcPts val="800"/>
              </a:spcBef>
              <a:spcAft>
                <a:spcPts val="0"/>
              </a:spcAft>
              <a:buClr>
                <a:schemeClr val="dk1"/>
              </a:buClr>
              <a:buSzPts val="1258"/>
              <a:buFont typeface="Arial"/>
              <a:buChar char="–"/>
            </a:pPr>
            <a:r>
              <a:rPr lang="en-US" sz="1572" b="0" i="0" u="none" strike="noStrike" cap="none">
                <a:solidFill>
                  <a:schemeClr val="dk1"/>
                </a:solidFill>
                <a:latin typeface="Arial"/>
                <a:ea typeface="Arial"/>
                <a:cs typeface="Arial"/>
                <a:sym typeface="Arial"/>
              </a:rPr>
              <a:t>Solutions that we use need to be integrated with Active Directory</a:t>
            </a:r>
            <a:endParaRPr sz="1572" b="0" i="0" u="none" strike="noStrike" cap="none">
              <a:solidFill>
                <a:schemeClr val="dk1"/>
              </a:solidFill>
              <a:latin typeface="Arial"/>
              <a:ea typeface="Arial"/>
              <a:cs typeface="Arial"/>
              <a:sym typeface="Arial"/>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Second focus is the </a:t>
            </a:r>
            <a:r>
              <a:rPr lang="en-US" sz="1665" b="0" i="0" u="none" strike="noStrike" cap="none">
                <a:solidFill>
                  <a:schemeClr val="dk1"/>
                </a:solidFill>
                <a:latin typeface="Arial"/>
                <a:ea typeface="Arial"/>
                <a:cs typeface="Arial"/>
                <a:sym typeface="Arial"/>
              </a:rPr>
              <a:t>multi generational workforce – help with their needs across all of it</a:t>
            </a:r>
            <a:endParaRPr sz="1572" b="0" i="0" u="none" strike="noStrike" cap="none">
              <a:solidFill>
                <a:schemeClr val="dk1"/>
              </a:solidFill>
              <a:latin typeface="Arial"/>
              <a:ea typeface="Arial"/>
              <a:cs typeface="Arial"/>
              <a:sym typeface="Arial"/>
            </a:endParaRPr>
          </a:p>
          <a:p>
            <a:pPr marL="0" marR="0" lvl="0" indent="0" algn="l" rtl="0">
              <a:lnSpc>
                <a:spcPct val="70000"/>
              </a:lnSpc>
              <a:spcBef>
                <a:spcPts val="1200"/>
              </a:spcBef>
              <a:spcAft>
                <a:spcPts val="0"/>
              </a:spcAft>
              <a:buClr>
                <a:schemeClr val="dk1"/>
              </a:buClr>
              <a:buSzPts val="1572"/>
              <a:buFont typeface="Arial"/>
              <a:buNone/>
            </a:pPr>
            <a:r>
              <a:rPr lang="en-US" sz="1572" b="1" i="0" u="none" strike="noStrike" cap="none">
                <a:solidFill>
                  <a:schemeClr val="accent1"/>
                </a:solidFill>
                <a:latin typeface="Arial"/>
                <a:ea typeface="Arial"/>
                <a:cs typeface="Arial"/>
                <a:sym typeface="Arial"/>
              </a:rPr>
              <a:t>Device/PC Log in:</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All users log into their PC and are able to access most of their applications.</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All users have separate user names and passwords for certain applications like Relativity and client server access – have separate accounts (cloud hosting on the relativity site).</a:t>
            </a:r>
            <a:endParaRPr sz="1572" b="0" i="0" u="none" strike="noStrike" cap="none">
              <a:solidFill>
                <a:schemeClr val="dk1"/>
              </a:solidFill>
              <a:latin typeface="Arial"/>
              <a:ea typeface="Arial"/>
              <a:cs typeface="Arial"/>
              <a:sym typeface="Arial"/>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Users used a pin to send a print job as well as a matter number to track billing.</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Pin was also used to scan a document in some offices.</a:t>
            </a:r>
            <a:endParaRPr/>
          </a:p>
          <a:p>
            <a:pPr marL="182770" marR="0" lvl="0" indent="-182770" algn="l" rtl="0">
              <a:lnSpc>
                <a:spcPct val="70000"/>
              </a:lnSpc>
              <a:spcBef>
                <a:spcPts val="1200"/>
              </a:spcBef>
              <a:spcAft>
                <a:spcPts val="0"/>
              </a:spcAft>
              <a:buClr>
                <a:schemeClr val="dk1"/>
              </a:buClr>
              <a:buSzPts val="1572"/>
              <a:buFont typeface="Arial"/>
              <a:buChar char="•"/>
            </a:pPr>
            <a:r>
              <a:rPr lang="en-US" sz="1572" b="0" i="0" u="none" strike="noStrike" cap="none">
                <a:solidFill>
                  <a:schemeClr val="dk1"/>
                </a:solidFill>
                <a:latin typeface="Arial"/>
                <a:ea typeface="Arial"/>
                <a:cs typeface="Arial"/>
                <a:sym typeface="Arial"/>
              </a:rPr>
              <a:t>Users were mixed about badging/mobile device to get access to document management software.  They felt that an alternative method should be added like a pin in case they forgot their badge or mobile device.</a:t>
            </a:r>
            <a:endParaRPr/>
          </a:p>
          <a:p>
            <a:pPr marL="0" marR="0" lvl="0" indent="0" algn="l" rtl="0">
              <a:lnSpc>
                <a:spcPct val="70000"/>
              </a:lnSpc>
              <a:spcBef>
                <a:spcPts val="1200"/>
              </a:spcBef>
              <a:spcAft>
                <a:spcPts val="0"/>
              </a:spcAft>
              <a:buClr>
                <a:schemeClr val="dk1"/>
              </a:buClr>
              <a:buSzPts val="1295"/>
              <a:buFont typeface="Arial"/>
              <a:buNone/>
            </a:pPr>
            <a:endParaRPr sz="1295" b="0" i="0" u="none" strike="noStrike" cap="none">
              <a:solidFill>
                <a:schemeClr val="dk1"/>
              </a:solidFill>
              <a:latin typeface="Arial"/>
              <a:ea typeface="Arial"/>
              <a:cs typeface="Arial"/>
              <a:sym typeface="Arial"/>
            </a:endParaRPr>
          </a:p>
          <a:p>
            <a:pPr marL="0" marR="0" lvl="0" indent="0" algn="l" rtl="0">
              <a:lnSpc>
                <a:spcPct val="70000"/>
              </a:lnSpc>
              <a:spcBef>
                <a:spcPts val="1200"/>
              </a:spcBef>
              <a:spcAft>
                <a:spcPts val="0"/>
              </a:spcAft>
              <a:buClr>
                <a:schemeClr val="dk1"/>
              </a:buClr>
              <a:buSzPts val="1663"/>
              <a:buFont typeface="Arial"/>
              <a:buNone/>
            </a:pPr>
            <a:endParaRPr sz="1663" b="0" i="0" u="none" strike="noStrike" cap="none">
              <a:solidFill>
                <a:schemeClr val="dk1"/>
              </a:solidFill>
              <a:latin typeface="Arial"/>
              <a:ea typeface="Arial"/>
              <a:cs typeface="Arial"/>
              <a:sym typeface="Arial"/>
            </a:endParaRPr>
          </a:p>
          <a:p>
            <a:pPr marL="182770" marR="0" lvl="0" indent="-77169" algn="l" rtl="0">
              <a:lnSpc>
                <a:spcPct val="70000"/>
              </a:lnSpc>
              <a:spcBef>
                <a:spcPts val="1200"/>
              </a:spcBef>
              <a:spcAft>
                <a:spcPts val="0"/>
              </a:spcAft>
              <a:buClr>
                <a:schemeClr val="dk1"/>
              </a:buClr>
              <a:buSzPts val="1663"/>
              <a:buFont typeface="Noto Sans Symbols"/>
              <a:buNone/>
            </a:pPr>
            <a:endParaRPr sz="1663" b="0" i="0" u="none" strike="noStrike" cap="none">
              <a:solidFill>
                <a:schemeClr val="dk1"/>
              </a:solidFill>
              <a:latin typeface="Arial"/>
              <a:ea typeface="Arial"/>
              <a:cs typeface="Arial"/>
              <a:sym typeface="Arial"/>
            </a:endParaRPr>
          </a:p>
        </p:txBody>
      </p:sp>
      <p:sp>
        <p:nvSpPr>
          <p:cNvPr id="1197" name="Google Shape;1197;p136"/>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2</a:t>
            </a:fld>
            <a:endParaRPr sz="700">
              <a:solidFill>
                <a:srgbClr val="A7B1B1"/>
              </a:solidFill>
              <a:latin typeface="Arial"/>
              <a:ea typeface="Arial"/>
              <a:cs typeface="Arial"/>
              <a:sym typeface="Arial"/>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6">
                                            <p:txEl>
                                              <p:pRg st="0" end="0"/>
                                            </p:txEl>
                                          </p:spTgt>
                                        </p:tgtEl>
                                        <p:attrNameLst>
                                          <p:attrName>style.visibility</p:attrName>
                                        </p:attrNameLst>
                                      </p:cBhvr>
                                      <p:to>
                                        <p:strVal val="visible"/>
                                      </p:to>
                                    </p:set>
                                    <p:anim calcmode="lin" valueType="num">
                                      <p:cBhvr additive="base">
                                        <p:cTn id="7" dur="500"/>
                                        <p:tgtEl>
                                          <p:spTgt spid="119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96">
                                            <p:txEl>
                                              <p:pRg st="1" end="1"/>
                                            </p:txEl>
                                          </p:spTgt>
                                        </p:tgtEl>
                                        <p:attrNameLst>
                                          <p:attrName>style.visibility</p:attrName>
                                        </p:attrNameLst>
                                      </p:cBhvr>
                                      <p:to>
                                        <p:strVal val="visible"/>
                                      </p:to>
                                    </p:set>
                                    <p:anim calcmode="lin" valueType="num">
                                      <p:cBhvr additive="base">
                                        <p:cTn id="12" dur="500"/>
                                        <p:tgtEl>
                                          <p:spTgt spid="119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96">
                                            <p:txEl>
                                              <p:pRg st="2" end="2"/>
                                            </p:txEl>
                                          </p:spTgt>
                                        </p:tgtEl>
                                        <p:attrNameLst>
                                          <p:attrName>style.visibility</p:attrName>
                                        </p:attrNameLst>
                                      </p:cBhvr>
                                      <p:to>
                                        <p:strVal val="visible"/>
                                      </p:to>
                                    </p:set>
                                    <p:anim calcmode="lin" valueType="num">
                                      <p:cBhvr additive="base">
                                        <p:cTn id="17" dur="500"/>
                                        <p:tgtEl>
                                          <p:spTgt spid="119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196">
                                            <p:txEl>
                                              <p:pRg st="3" end="3"/>
                                            </p:txEl>
                                          </p:spTgt>
                                        </p:tgtEl>
                                        <p:attrNameLst>
                                          <p:attrName>style.visibility</p:attrName>
                                        </p:attrNameLst>
                                      </p:cBhvr>
                                      <p:to>
                                        <p:strVal val="visible"/>
                                      </p:to>
                                    </p:set>
                                    <p:anim calcmode="lin" valueType="num">
                                      <p:cBhvr additive="base">
                                        <p:cTn id="22" dur="500"/>
                                        <p:tgtEl>
                                          <p:spTgt spid="119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96">
                                            <p:txEl>
                                              <p:pRg st="4" end="4"/>
                                            </p:txEl>
                                          </p:spTgt>
                                        </p:tgtEl>
                                        <p:attrNameLst>
                                          <p:attrName>style.visibility</p:attrName>
                                        </p:attrNameLst>
                                      </p:cBhvr>
                                      <p:to>
                                        <p:strVal val="visible"/>
                                      </p:to>
                                    </p:set>
                                    <p:anim calcmode="lin" valueType="num">
                                      <p:cBhvr additive="base">
                                        <p:cTn id="27" dur="500"/>
                                        <p:tgtEl>
                                          <p:spTgt spid="119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96">
                                            <p:txEl>
                                              <p:pRg st="5" end="5"/>
                                            </p:txEl>
                                          </p:spTgt>
                                        </p:tgtEl>
                                        <p:attrNameLst>
                                          <p:attrName>style.visibility</p:attrName>
                                        </p:attrNameLst>
                                      </p:cBhvr>
                                      <p:to>
                                        <p:strVal val="visible"/>
                                      </p:to>
                                    </p:set>
                                    <p:anim calcmode="lin" valueType="num">
                                      <p:cBhvr additive="base">
                                        <p:cTn id="32" dur="500"/>
                                        <p:tgtEl>
                                          <p:spTgt spid="119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96">
                                            <p:txEl>
                                              <p:pRg st="6" end="6"/>
                                            </p:txEl>
                                          </p:spTgt>
                                        </p:tgtEl>
                                        <p:attrNameLst>
                                          <p:attrName>style.visibility</p:attrName>
                                        </p:attrNameLst>
                                      </p:cBhvr>
                                      <p:to>
                                        <p:strVal val="visible"/>
                                      </p:to>
                                    </p:set>
                                    <p:anim calcmode="lin" valueType="num">
                                      <p:cBhvr additive="base">
                                        <p:cTn id="37" dur="500"/>
                                        <p:tgtEl>
                                          <p:spTgt spid="119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196">
                                            <p:txEl>
                                              <p:pRg st="7" end="7"/>
                                            </p:txEl>
                                          </p:spTgt>
                                        </p:tgtEl>
                                        <p:attrNameLst>
                                          <p:attrName>style.visibility</p:attrName>
                                        </p:attrNameLst>
                                      </p:cBhvr>
                                      <p:to>
                                        <p:strVal val="visible"/>
                                      </p:to>
                                    </p:set>
                                    <p:anim calcmode="lin" valueType="num">
                                      <p:cBhvr additive="base">
                                        <p:cTn id="42" dur="500"/>
                                        <p:tgtEl>
                                          <p:spTgt spid="119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96">
                                            <p:txEl>
                                              <p:pRg st="8" end="8"/>
                                            </p:txEl>
                                          </p:spTgt>
                                        </p:tgtEl>
                                        <p:attrNameLst>
                                          <p:attrName>style.visibility</p:attrName>
                                        </p:attrNameLst>
                                      </p:cBhvr>
                                      <p:to>
                                        <p:strVal val="visible"/>
                                      </p:to>
                                    </p:set>
                                    <p:anim calcmode="lin" valueType="num">
                                      <p:cBhvr additive="base">
                                        <p:cTn id="47" dur="500"/>
                                        <p:tgtEl>
                                          <p:spTgt spid="119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196">
                                            <p:txEl>
                                              <p:pRg st="9" end="9"/>
                                            </p:txEl>
                                          </p:spTgt>
                                        </p:tgtEl>
                                        <p:attrNameLst>
                                          <p:attrName>style.visibility</p:attrName>
                                        </p:attrNameLst>
                                      </p:cBhvr>
                                      <p:to>
                                        <p:strVal val="visible"/>
                                      </p:to>
                                    </p:set>
                                    <p:anim calcmode="lin" valueType="num">
                                      <p:cBhvr additive="base">
                                        <p:cTn id="52" dur="500"/>
                                        <p:tgtEl>
                                          <p:spTgt spid="119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96">
                                            <p:txEl>
                                              <p:pRg st="10" end="10"/>
                                            </p:txEl>
                                          </p:spTgt>
                                        </p:tgtEl>
                                        <p:attrNameLst>
                                          <p:attrName>style.visibility</p:attrName>
                                        </p:attrNameLst>
                                      </p:cBhvr>
                                      <p:to>
                                        <p:strVal val="visible"/>
                                      </p:to>
                                    </p:set>
                                    <p:anim calcmode="lin" valueType="num">
                                      <p:cBhvr additive="base">
                                        <p:cTn id="57" dur="500"/>
                                        <p:tgtEl>
                                          <p:spTgt spid="119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196">
                                            <p:txEl>
                                              <p:pRg st="11" end="11"/>
                                            </p:txEl>
                                          </p:spTgt>
                                        </p:tgtEl>
                                        <p:attrNameLst>
                                          <p:attrName>style.visibility</p:attrName>
                                        </p:attrNameLst>
                                      </p:cBhvr>
                                      <p:to>
                                        <p:strVal val="visible"/>
                                      </p:to>
                                    </p:set>
                                    <p:anim calcmode="lin" valueType="num">
                                      <p:cBhvr additive="base">
                                        <p:cTn id="62" dur="500"/>
                                        <p:tgtEl>
                                          <p:spTgt spid="119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196">
                                            <p:txEl>
                                              <p:pRg st="12" end="12"/>
                                            </p:txEl>
                                          </p:spTgt>
                                        </p:tgtEl>
                                        <p:attrNameLst>
                                          <p:attrName>style.visibility</p:attrName>
                                        </p:attrNameLst>
                                      </p:cBhvr>
                                      <p:to>
                                        <p:strVal val="visible"/>
                                      </p:to>
                                    </p:set>
                                    <p:anim calcmode="lin" valueType="num">
                                      <p:cBhvr additive="base">
                                        <p:cTn id="67" dur="500"/>
                                        <p:tgtEl>
                                          <p:spTgt spid="1196">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196">
                                            <p:txEl>
                                              <p:pRg st="13" end="13"/>
                                            </p:txEl>
                                          </p:spTgt>
                                        </p:tgtEl>
                                        <p:attrNameLst>
                                          <p:attrName>style.visibility</p:attrName>
                                        </p:attrNameLst>
                                      </p:cBhvr>
                                      <p:to>
                                        <p:strVal val="visible"/>
                                      </p:to>
                                    </p:set>
                                    <p:anim calcmode="lin" valueType="num">
                                      <p:cBhvr additive="base">
                                        <p:cTn id="72" dur="500"/>
                                        <p:tgtEl>
                                          <p:spTgt spid="1196">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196">
                                            <p:txEl>
                                              <p:pRg st="14" end="14"/>
                                            </p:txEl>
                                          </p:spTgt>
                                        </p:tgtEl>
                                        <p:attrNameLst>
                                          <p:attrName>style.visibility</p:attrName>
                                        </p:attrNameLst>
                                      </p:cBhvr>
                                      <p:to>
                                        <p:strVal val="visible"/>
                                      </p:to>
                                    </p:set>
                                    <p:anim calcmode="lin" valueType="num">
                                      <p:cBhvr additive="base">
                                        <p:cTn id="77" dur="500"/>
                                        <p:tgtEl>
                                          <p:spTgt spid="1196">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196">
                                            <p:txEl>
                                              <p:pRg st="15" end="15"/>
                                            </p:txEl>
                                          </p:spTgt>
                                        </p:tgtEl>
                                        <p:attrNameLst>
                                          <p:attrName>style.visibility</p:attrName>
                                        </p:attrNameLst>
                                      </p:cBhvr>
                                      <p:to>
                                        <p:strVal val="visible"/>
                                      </p:to>
                                    </p:set>
                                    <p:anim calcmode="lin" valueType="num">
                                      <p:cBhvr additive="base">
                                        <p:cTn id="82" dur="500"/>
                                        <p:tgtEl>
                                          <p:spTgt spid="1196">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196">
                                            <p:txEl>
                                              <p:pRg st="16" end="16"/>
                                            </p:txEl>
                                          </p:spTgt>
                                        </p:tgtEl>
                                        <p:attrNameLst>
                                          <p:attrName>style.visibility</p:attrName>
                                        </p:attrNameLst>
                                      </p:cBhvr>
                                      <p:to>
                                        <p:strVal val="visible"/>
                                      </p:to>
                                    </p:set>
                                    <p:anim calcmode="lin" valueType="num">
                                      <p:cBhvr additive="base">
                                        <p:cTn id="87" dur="500"/>
                                        <p:tgtEl>
                                          <p:spTgt spid="1196">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1196">
                                            <p:txEl>
                                              <p:pRg st="17" end="17"/>
                                            </p:txEl>
                                          </p:spTgt>
                                        </p:tgtEl>
                                        <p:attrNameLst>
                                          <p:attrName>style.visibility</p:attrName>
                                        </p:attrNameLst>
                                      </p:cBhvr>
                                      <p:to>
                                        <p:strVal val="visible"/>
                                      </p:to>
                                    </p:set>
                                    <p:anim calcmode="lin" valueType="num">
                                      <p:cBhvr additive="base">
                                        <p:cTn id="92" dur="500"/>
                                        <p:tgtEl>
                                          <p:spTgt spid="1196">
                                            <p:txEl>
                                              <p:pRg st="17" end="1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sp>
        <p:nvSpPr>
          <p:cNvPr id="1202" name="Google Shape;1202;p137"/>
          <p:cNvSpPr/>
          <p:nvPr/>
        </p:nvSpPr>
        <p:spPr>
          <a:xfrm>
            <a:off x="611029" y="1262824"/>
            <a:ext cx="10341880" cy="5019676"/>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800">
              <a:solidFill>
                <a:srgbClr val="000000"/>
              </a:solidFill>
              <a:latin typeface="Arial"/>
              <a:ea typeface="Arial"/>
              <a:cs typeface="Arial"/>
              <a:sym typeface="Arial"/>
            </a:endParaRPr>
          </a:p>
        </p:txBody>
      </p:sp>
      <p:sp>
        <p:nvSpPr>
          <p:cNvPr id="1203" name="Google Shape;1203;p137"/>
          <p:cNvSpPr txBox="1">
            <a:spLocks noGrp="1"/>
          </p:cNvSpPr>
          <p:nvPr>
            <p:ph type="title"/>
          </p:nvPr>
        </p:nvSpPr>
        <p:spPr>
          <a:xfrm>
            <a:off x="218209" y="365125"/>
            <a:ext cx="11866418" cy="622011"/>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3600"/>
              <a:buFont typeface="Arial"/>
              <a:buNone/>
            </a:pPr>
            <a:r>
              <a:rPr lang="en-US" sz="3600" b="0" i="0" u="none" strike="noStrike" cap="none">
                <a:solidFill>
                  <a:schemeClr val="dk1"/>
                </a:solidFill>
                <a:latin typeface="Arial"/>
                <a:ea typeface="Arial"/>
                <a:cs typeface="Arial"/>
                <a:sym typeface="Arial"/>
              </a:rPr>
              <a:t>Research Highlights Continued</a:t>
            </a:r>
            <a:endParaRPr sz="3600" b="0" i="0" u="none" strike="noStrike" cap="none">
              <a:solidFill>
                <a:schemeClr val="dk1"/>
              </a:solidFill>
              <a:latin typeface="Arial"/>
              <a:ea typeface="Arial"/>
              <a:cs typeface="Arial"/>
              <a:sym typeface="Arial"/>
            </a:endParaRPr>
          </a:p>
        </p:txBody>
      </p:sp>
      <p:sp>
        <p:nvSpPr>
          <p:cNvPr id="1204" name="Google Shape;1204;p137"/>
          <p:cNvSpPr txBox="1">
            <a:spLocks noGrp="1"/>
          </p:cNvSpPr>
          <p:nvPr>
            <p:ph type="body" idx="1"/>
          </p:nvPr>
        </p:nvSpPr>
        <p:spPr>
          <a:xfrm>
            <a:off x="363682" y="1060986"/>
            <a:ext cx="10589228" cy="522151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1" i="0" u="none" strike="noStrike" cap="none">
                <a:solidFill>
                  <a:schemeClr val="accent1"/>
                </a:solidFill>
                <a:latin typeface="Arial"/>
                <a:ea typeface="Arial"/>
                <a:cs typeface="Arial"/>
                <a:sym typeface="Arial"/>
              </a:rPr>
              <a:t>Document Management:</a:t>
            </a:r>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Users do not use the document management as a main storage for matters/cases, they use their internal server to store matters/cases.</a:t>
            </a:r>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Users will scan to email so that they can manipulate the document before saving it to the server or the document management.</a:t>
            </a:r>
            <a:endParaRPr/>
          </a:p>
          <a:p>
            <a:pPr marL="411234" marR="0" lvl="1" indent="-182770" algn="l" rtl="0">
              <a:lnSpc>
                <a:spcPct val="9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Users did not like the touch screen keypad to type on so they just title the document with the number 1 </a:t>
            </a:r>
            <a:endParaRPr sz="1600" b="0" i="0" u="none" strike="noStrike" cap="none">
              <a:solidFill>
                <a:schemeClr val="dk1"/>
              </a:solidFill>
              <a:latin typeface="Arial"/>
              <a:ea typeface="Arial"/>
              <a:cs typeface="Arial"/>
              <a:sym typeface="Arial"/>
            </a:endParaRPr>
          </a:p>
          <a:p>
            <a:pPr marL="411234" marR="0" lvl="1" indent="-182770" algn="l" rtl="0">
              <a:lnSpc>
                <a:spcPct val="9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Users felt that they needed to look over the document to make sure everything was scanned in correctly.</a:t>
            </a:r>
            <a:endParaRPr/>
          </a:p>
          <a:p>
            <a:pPr marL="0" marR="0" lvl="0" indent="0" algn="l" rtl="0">
              <a:lnSpc>
                <a:spcPct val="90000"/>
              </a:lnSpc>
              <a:spcBef>
                <a:spcPts val="1200"/>
              </a:spcBef>
              <a:spcAft>
                <a:spcPts val="0"/>
              </a:spcAft>
              <a:buClr>
                <a:schemeClr val="dk1"/>
              </a:buClr>
              <a:buSzPts val="1600"/>
              <a:buFont typeface="Arial"/>
              <a:buNone/>
            </a:pPr>
            <a:r>
              <a:rPr lang="en-US" sz="1600" b="1" i="0" u="none" strike="noStrike" cap="none">
                <a:solidFill>
                  <a:schemeClr val="accent1"/>
                </a:solidFill>
                <a:latin typeface="Arial"/>
                <a:ea typeface="Arial"/>
                <a:cs typeface="Arial"/>
                <a:sym typeface="Arial"/>
              </a:rPr>
              <a:t>Prototype:</a:t>
            </a:r>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All users liked being able to access their matters from the control panel</a:t>
            </a:r>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Users felt that a “real” keyboard at the MFP would be needed in order for this solution to be efficient.</a:t>
            </a:r>
            <a:endParaRPr sz="1600" b="0" i="0" u="none" strike="noStrike" cap="none">
              <a:solidFill>
                <a:schemeClr val="dk1"/>
              </a:solidFill>
              <a:latin typeface="Arial"/>
              <a:ea typeface="Arial"/>
              <a:cs typeface="Arial"/>
              <a:sym typeface="Arial"/>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The capability of being able to send scans to multiple destinations was of great interest and all users would appreciate having that capability.</a:t>
            </a:r>
            <a:endParaRPr/>
          </a:p>
          <a:p>
            <a:pPr marL="182770" marR="0" lvl="0" indent="-182770" algn="l" rtl="0">
              <a:lnSpc>
                <a:spcPct val="90000"/>
              </a:lnSpc>
              <a:spcBef>
                <a:spcPts val="120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The preview screen was something that they liked to quickly glance at for large documents to see if they are formatted correctly but would not hold up the printer to inspect a large scan job.</a:t>
            </a:r>
            <a:endParaRPr/>
          </a:p>
          <a:p>
            <a:pPr marL="411234" marR="0" lvl="1" indent="-182770" algn="l" rtl="0">
              <a:lnSpc>
                <a:spcPct val="9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For scan jobs that have only 2 or 3 pages they would use the preview screen to review the documents.</a:t>
            </a:r>
            <a:endParaRPr/>
          </a:p>
          <a:p>
            <a:pPr marL="0" marR="0" lvl="0" indent="0" algn="l" rtl="0">
              <a:lnSpc>
                <a:spcPct val="90000"/>
              </a:lnSpc>
              <a:spcBef>
                <a:spcPts val="1200"/>
              </a:spcBef>
              <a:spcAft>
                <a:spcPts val="0"/>
              </a:spcAft>
              <a:buClr>
                <a:schemeClr val="dk1"/>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90000"/>
              </a:lnSpc>
              <a:spcBef>
                <a:spcPts val="1200"/>
              </a:spcBef>
              <a:spcAft>
                <a:spcPts val="0"/>
              </a:spcAft>
              <a:buClr>
                <a:schemeClr val="dk1"/>
              </a:buClr>
              <a:buSzPts val="1798"/>
              <a:buFont typeface="Arial"/>
              <a:buNone/>
            </a:pPr>
            <a:endParaRPr sz="1798" b="0" i="0" u="none" strike="noStrike" cap="none">
              <a:solidFill>
                <a:schemeClr val="dk1"/>
              </a:solidFill>
              <a:latin typeface="Arial"/>
              <a:ea typeface="Arial"/>
              <a:cs typeface="Arial"/>
              <a:sym typeface="Arial"/>
            </a:endParaRPr>
          </a:p>
        </p:txBody>
      </p:sp>
      <p:sp>
        <p:nvSpPr>
          <p:cNvPr id="1205" name="Google Shape;1205;p137"/>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3</a:t>
            </a:fld>
            <a:endParaRPr sz="700">
              <a:solidFill>
                <a:srgbClr val="A7B1B1"/>
              </a:solidFill>
              <a:latin typeface="Arial"/>
              <a:ea typeface="Arial"/>
              <a:cs typeface="Arial"/>
              <a:sym typeface="Arial"/>
            </a:endParaRPr>
          </a:p>
        </p:txBody>
      </p:sp>
      <p:sp>
        <p:nvSpPr>
          <p:cNvPr id="1206" name="Google Shape;1206;p137"/>
          <p:cNvSpPr txBox="1"/>
          <p:nvPr/>
        </p:nvSpPr>
        <p:spPr>
          <a:xfrm>
            <a:off x="1366797" y="4083635"/>
            <a:ext cx="914400" cy="914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p:transition spd="med">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sp>
        <p:nvSpPr>
          <p:cNvPr id="1211" name="Google Shape;1211;p138"/>
          <p:cNvSpPr/>
          <p:nvPr/>
        </p:nvSpPr>
        <p:spPr>
          <a:xfrm>
            <a:off x="611029" y="1262824"/>
            <a:ext cx="10341880" cy="5019676"/>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800">
              <a:solidFill>
                <a:srgbClr val="000000"/>
              </a:solidFill>
              <a:latin typeface="Arial"/>
              <a:ea typeface="Arial"/>
              <a:cs typeface="Arial"/>
              <a:sym typeface="Arial"/>
            </a:endParaRPr>
          </a:p>
        </p:txBody>
      </p:sp>
      <p:sp>
        <p:nvSpPr>
          <p:cNvPr id="1212" name="Google Shape;1212;p138"/>
          <p:cNvSpPr txBox="1">
            <a:spLocks noGrp="1"/>
          </p:cNvSpPr>
          <p:nvPr>
            <p:ph type="title"/>
          </p:nvPr>
        </p:nvSpPr>
        <p:spPr>
          <a:xfrm>
            <a:off x="218209" y="365126"/>
            <a:ext cx="11866418" cy="975302"/>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3600"/>
              <a:buFont typeface="Arial"/>
              <a:buNone/>
            </a:pPr>
            <a:r>
              <a:rPr lang="en-US" sz="3600" b="0" i="0" u="none" strike="noStrike" cap="none">
                <a:solidFill>
                  <a:schemeClr val="dk1"/>
                </a:solidFill>
                <a:latin typeface="Arial"/>
                <a:ea typeface="Arial"/>
                <a:cs typeface="Arial"/>
                <a:sym typeface="Arial"/>
              </a:rPr>
              <a:t>Legal Research – 2 offices/7 paralegals/ 2 IT Professionals</a:t>
            </a:r>
            <a:endParaRPr sz="3600" b="0" i="0" u="none" strike="noStrike" cap="none">
              <a:solidFill>
                <a:schemeClr val="dk1"/>
              </a:solidFill>
              <a:latin typeface="Arial"/>
              <a:ea typeface="Arial"/>
              <a:cs typeface="Arial"/>
              <a:sym typeface="Arial"/>
            </a:endParaRPr>
          </a:p>
        </p:txBody>
      </p:sp>
      <p:sp>
        <p:nvSpPr>
          <p:cNvPr id="1213" name="Google Shape;1213;p138"/>
          <p:cNvSpPr txBox="1">
            <a:spLocks noGrp="1"/>
          </p:cNvSpPr>
          <p:nvPr>
            <p:ph type="body" idx="1"/>
          </p:nvPr>
        </p:nvSpPr>
        <p:spPr>
          <a:xfrm>
            <a:off x="798758" y="1481900"/>
            <a:ext cx="10154152" cy="4800600"/>
          </a:xfrm>
          <a:prstGeom prst="rect">
            <a:avLst/>
          </a:prstGeom>
          <a:noFill/>
          <a:ln>
            <a:noFill/>
          </a:ln>
        </p:spPr>
        <p:txBody>
          <a:bodyPr spcFirstLastPara="1" wrap="square" lIns="0" tIns="0" rIns="0" bIns="0" anchor="t" anchorCtr="0">
            <a:noAutofit/>
          </a:bodyPr>
          <a:lstStyle/>
          <a:p>
            <a:pPr marL="182770" marR="0" lvl="0" indent="-182770" algn="l" rtl="0">
              <a:lnSpc>
                <a:spcPct val="80000"/>
              </a:lnSpc>
              <a:spcBef>
                <a:spcPts val="0"/>
              </a:spcBef>
              <a:spcAft>
                <a:spcPts val="0"/>
              </a:spcAft>
              <a:buClr>
                <a:schemeClr val="dk1"/>
              </a:buClr>
              <a:buSzPts val="1798"/>
              <a:buFont typeface="Arial"/>
              <a:buChar char="•"/>
            </a:pPr>
            <a:r>
              <a:rPr lang="en-US" sz="1798" b="1" i="0" u="none" strike="noStrike" cap="none">
                <a:solidFill>
                  <a:srgbClr val="0070C0"/>
                </a:solidFill>
                <a:latin typeface="Arial"/>
                <a:ea typeface="Arial"/>
                <a:cs typeface="Arial"/>
                <a:sym typeface="Arial"/>
              </a:rPr>
              <a:t>Legal professionals spend majority of their time at their workstation</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Paralegals (</a:t>
            </a:r>
            <a:r>
              <a:rPr lang="en-US" sz="1600" b="0" i="0" u="none" strike="noStrike" cap="none">
                <a:solidFill>
                  <a:srgbClr val="7030A0"/>
                </a:solidFill>
                <a:latin typeface="Arial"/>
                <a:ea typeface="Arial"/>
                <a:cs typeface="Arial"/>
                <a:sym typeface="Arial"/>
              </a:rPr>
              <a:t>target research customer</a:t>
            </a:r>
            <a:r>
              <a:rPr lang="en-US" sz="1600" b="0" i="0" u="none" strike="noStrike" cap="none">
                <a:solidFill>
                  <a:schemeClr val="dk1"/>
                </a:solidFill>
                <a:latin typeface="Arial"/>
                <a:ea typeface="Arial"/>
                <a:cs typeface="Arial"/>
                <a:sym typeface="Arial"/>
              </a:rPr>
              <a:t>) spend </a:t>
            </a:r>
            <a:r>
              <a:rPr lang="en-US" sz="1800" b="1" i="0" u="none" strike="noStrike" cap="none">
                <a:solidFill>
                  <a:srgbClr val="0070C0"/>
                </a:solidFill>
                <a:latin typeface="Arial"/>
                <a:ea typeface="Arial"/>
                <a:cs typeface="Arial"/>
                <a:sym typeface="Arial"/>
              </a:rPr>
              <a:t>8+</a:t>
            </a:r>
            <a:r>
              <a:rPr lang="en-US" sz="1800" b="1" i="0" u="none" strike="noStrike" cap="none">
                <a:solidFill>
                  <a:schemeClr val="dk1"/>
                </a:solidFill>
                <a:latin typeface="Arial"/>
                <a:ea typeface="Arial"/>
                <a:cs typeface="Arial"/>
                <a:sym typeface="Arial"/>
              </a:rPr>
              <a:t> </a:t>
            </a:r>
            <a:r>
              <a:rPr lang="en-US" sz="1800" b="1" i="0" u="none" strike="noStrike" cap="none">
                <a:solidFill>
                  <a:srgbClr val="0070C0"/>
                </a:solidFill>
                <a:latin typeface="Arial"/>
                <a:ea typeface="Arial"/>
                <a:cs typeface="Arial"/>
                <a:sym typeface="Arial"/>
              </a:rPr>
              <a:t>hours a day </a:t>
            </a:r>
            <a:r>
              <a:rPr lang="en-US" sz="1600" b="0" i="0" u="none" strike="noStrike" cap="none">
                <a:solidFill>
                  <a:schemeClr val="dk1"/>
                </a:solidFill>
                <a:latin typeface="Arial"/>
                <a:ea typeface="Arial"/>
                <a:cs typeface="Arial"/>
                <a:sym typeface="Arial"/>
              </a:rPr>
              <a:t>on their desktops performing,</a:t>
            </a:r>
            <a:endParaRPr/>
          </a:p>
          <a:p>
            <a:pPr marL="411234" marR="0" lvl="1" indent="-182770" algn="l" rtl="0">
              <a:lnSpc>
                <a:spcPct val="80000"/>
              </a:lnSpc>
              <a:spcBef>
                <a:spcPts val="800"/>
              </a:spcBef>
              <a:spcAft>
                <a:spcPts val="0"/>
              </a:spcAft>
              <a:buClr>
                <a:schemeClr val="dk1"/>
              </a:buClr>
              <a:buSzPts val="1280"/>
              <a:buFont typeface="Noto Sans Symbols"/>
              <a:buChar char="➢"/>
            </a:pPr>
            <a:r>
              <a:rPr lang="en-US" sz="1600" b="0" i="0" u="none" strike="noStrike" cap="none">
                <a:solidFill>
                  <a:schemeClr val="dk1"/>
                </a:solidFill>
                <a:latin typeface="Arial"/>
                <a:ea typeface="Arial"/>
                <a:cs typeface="Arial"/>
                <a:sym typeface="Arial"/>
              </a:rPr>
              <a:t>Case/client management </a:t>
            </a:r>
            <a:endParaRPr/>
          </a:p>
          <a:p>
            <a:pPr marL="411234" marR="0" lvl="1" indent="-182770" algn="l" rtl="0">
              <a:lnSpc>
                <a:spcPct val="80000"/>
              </a:lnSpc>
              <a:spcBef>
                <a:spcPts val="800"/>
              </a:spcBef>
              <a:spcAft>
                <a:spcPts val="0"/>
              </a:spcAft>
              <a:buClr>
                <a:schemeClr val="dk1"/>
              </a:buClr>
              <a:buSzPts val="1280"/>
              <a:buFont typeface="Noto Sans Symbols"/>
              <a:buChar char="➢"/>
            </a:pPr>
            <a:r>
              <a:rPr lang="en-US" sz="1600" b="0" i="0" u="none" strike="noStrike" cap="none">
                <a:solidFill>
                  <a:schemeClr val="dk1"/>
                </a:solidFill>
                <a:latin typeface="Arial"/>
                <a:ea typeface="Arial"/>
                <a:cs typeface="Arial"/>
                <a:sym typeface="Arial"/>
              </a:rPr>
              <a:t>Document editing and review (bate stamping, labelling, redacting) </a:t>
            </a:r>
            <a:endParaRPr/>
          </a:p>
          <a:p>
            <a:pPr marL="411234" marR="0" lvl="1" indent="-182770" algn="l" rtl="0">
              <a:lnSpc>
                <a:spcPct val="80000"/>
              </a:lnSpc>
              <a:spcBef>
                <a:spcPts val="800"/>
              </a:spcBef>
              <a:spcAft>
                <a:spcPts val="0"/>
              </a:spcAft>
              <a:buClr>
                <a:schemeClr val="dk1"/>
              </a:buClr>
              <a:buSzPts val="1280"/>
              <a:buFont typeface="Noto Sans Symbols"/>
              <a:buChar char="➢"/>
            </a:pPr>
            <a:r>
              <a:rPr lang="en-US" sz="1600" b="0" i="0" u="none" strike="noStrike" cap="none">
                <a:solidFill>
                  <a:schemeClr val="dk1"/>
                </a:solidFill>
                <a:latin typeface="Arial"/>
                <a:ea typeface="Arial"/>
                <a:cs typeface="Arial"/>
                <a:sym typeface="Arial"/>
              </a:rPr>
              <a:t>Document Assembly for trial</a:t>
            </a:r>
            <a:endParaRPr/>
          </a:p>
          <a:p>
            <a:pPr marL="411234" marR="0" lvl="1" indent="-182770" algn="l" rtl="0">
              <a:lnSpc>
                <a:spcPct val="80000"/>
              </a:lnSpc>
              <a:spcBef>
                <a:spcPts val="800"/>
              </a:spcBef>
              <a:spcAft>
                <a:spcPts val="0"/>
              </a:spcAft>
              <a:buClr>
                <a:schemeClr val="dk1"/>
              </a:buClr>
              <a:buSzPts val="1280"/>
              <a:buFont typeface="Noto Sans Symbols"/>
              <a:buChar char="➢"/>
            </a:pPr>
            <a:r>
              <a:rPr lang="en-US" sz="1600" b="0" i="0" u="none" strike="noStrike" cap="none">
                <a:solidFill>
                  <a:schemeClr val="dk1"/>
                </a:solidFill>
                <a:latin typeface="Arial"/>
                <a:ea typeface="Arial"/>
                <a:cs typeface="Arial"/>
                <a:sym typeface="Arial"/>
              </a:rPr>
              <a:t>Initiating print/scan processes </a:t>
            </a:r>
            <a:endParaRPr/>
          </a:p>
          <a:p>
            <a:pPr marL="182770" marR="0" lvl="0" indent="-182770" algn="l" rtl="0">
              <a:lnSpc>
                <a:spcPct val="80000"/>
              </a:lnSpc>
              <a:spcBef>
                <a:spcPts val="1200"/>
              </a:spcBef>
              <a:spcAft>
                <a:spcPts val="0"/>
              </a:spcAft>
              <a:buClr>
                <a:schemeClr val="dk1"/>
              </a:buClr>
              <a:buSzPts val="1798"/>
              <a:buFont typeface="Arial"/>
              <a:buChar char="•"/>
            </a:pPr>
            <a:r>
              <a:rPr lang="en-US" sz="1798" b="1" i="0" u="none" strike="noStrike" cap="none">
                <a:solidFill>
                  <a:srgbClr val="0070C0"/>
                </a:solidFill>
                <a:latin typeface="Arial"/>
                <a:ea typeface="Arial"/>
                <a:cs typeface="Arial"/>
                <a:sym typeface="Arial"/>
              </a:rPr>
              <a:t>Print/Scan processes are critical to a paralegals workflow and will continue to be</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A paralegal’s daily workflow in a legal office entails printing and scanning processes that are critical to their trial preparations as well as document management</a:t>
            </a:r>
            <a:r>
              <a:rPr lang="en-US" sz="1400" b="0" i="0" u="none" strike="noStrike" cap="none">
                <a:solidFill>
                  <a:schemeClr val="dk1"/>
                </a:solidFill>
                <a:latin typeface="Arial"/>
                <a:ea typeface="Arial"/>
                <a:cs typeface="Arial"/>
                <a:sym typeface="Arial"/>
              </a:rPr>
              <a:t>.</a:t>
            </a:r>
            <a:endParaRPr/>
          </a:p>
          <a:p>
            <a:pPr marL="182770" marR="0" lvl="0" indent="-182770" algn="l" rtl="0">
              <a:lnSpc>
                <a:spcPct val="80000"/>
              </a:lnSpc>
              <a:spcBef>
                <a:spcPts val="1200"/>
              </a:spcBef>
              <a:spcAft>
                <a:spcPts val="0"/>
              </a:spcAft>
              <a:buClr>
                <a:schemeClr val="dk1"/>
              </a:buClr>
              <a:buSzPts val="1798"/>
              <a:buFont typeface="Arial"/>
              <a:buChar char="•"/>
            </a:pPr>
            <a:r>
              <a:rPr lang="en-US" sz="1798" b="1" i="0" u="none" strike="noStrike" cap="none">
                <a:solidFill>
                  <a:srgbClr val="0070C0"/>
                </a:solidFill>
                <a:latin typeface="Arial"/>
                <a:ea typeface="Arial"/>
                <a:cs typeface="Arial"/>
                <a:sym typeface="Arial"/>
              </a:rPr>
              <a:t>The MFP’s location, proximity and ease of use matters to paralegals </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Paralegals had A4 MFP’s that were used all the time and about 6 paralegals used those.</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Larger A3 devices were placed one or two to a floor for all paralegals to use.  These are used for bigger jobs as well as functions such as hole punch and space pages.</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Paralegals have figured out how to take the redundancy out of tabbing and renaming pages by using excel formulas.</a:t>
            </a:r>
            <a:endParaRPr/>
          </a:p>
          <a:p>
            <a:pPr marL="411234" marR="0" lvl="1" indent="-182770" algn="l" rtl="0">
              <a:lnSpc>
                <a:spcPct val="80000"/>
              </a:lnSpc>
              <a:spcBef>
                <a:spcPts val="800"/>
              </a:spcBef>
              <a:spcAft>
                <a:spcPts val="0"/>
              </a:spcAft>
              <a:buClr>
                <a:schemeClr val="dk1"/>
              </a:buClr>
              <a:buSzPts val="1280"/>
              <a:buFont typeface="Arial"/>
              <a:buChar char="–"/>
            </a:pPr>
            <a:r>
              <a:rPr lang="en-US" sz="1600" b="0" i="0" u="none" strike="noStrike" cap="none">
                <a:solidFill>
                  <a:schemeClr val="dk1"/>
                </a:solidFill>
                <a:latin typeface="Arial"/>
                <a:ea typeface="Arial"/>
                <a:cs typeface="Arial"/>
                <a:sym typeface="Arial"/>
              </a:rPr>
              <a:t>Paralegals want to access or send their documents to the server.  These users did not use Document Management Software (iManage) except to hold briefs and current versions.  The full matter is held on an internal server.</a:t>
            </a:r>
            <a:endParaRPr/>
          </a:p>
          <a:p>
            <a:pPr marL="0" marR="0" lvl="0" indent="0" algn="l" rtl="0">
              <a:lnSpc>
                <a:spcPct val="80000"/>
              </a:lnSpc>
              <a:spcBef>
                <a:spcPts val="1200"/>
              </a:spcBef>
              <a:spcAft>
                <a:spcPts val="0"/>
              </a:spcAft>
              <a:buClr>
                <a:schemeClr val="dk1"/>
              </a:buClr>
              <a:buSzPts val="1798"/>
              <a:buFont typeface="Arial"/>
              <a:buNone/>
            </a:pPr>
            <a:endParaRPr sz="1798" b="0" i="0" u="none" strike="noStrike" cap="none">
              <a:solidFill>
                <a:schemeClr val="dk1"/>
              </a:solidFill>
              <a:latin typeface="Arial"/>
              <a:ea typeface="Arial"/>
              <a:cs typeface="Arial"/>
              <a:sym typeface="Arial"/>
            </a:endParaRPr>
          </a:p>
          <a:p>
            <a:pPr marL="182770" marR="0" lvl="0" indent="-68597" algn="l" rtl="0">
              <a:lnSpc>
                <a:spcPct val="80000"/>
              </a:lnSpc>
              <a:spcBef>
                <a:spcPts val="1200"/>
              </a:spcBef>
              <a:spcAft>
                <a:spcPts val="0"/>
              </a:spcAft>
              <a:buClr>
                <a:schemeClr val="dk1"/>
              </a:buClr>
              <a:buSzPts val="1798"/>
              <a:buFont typeface="Noto Sans Symbols"/>
              <a:buNone/>
            </a:pPr>
            <a:endParaRPr sz="1798" b="0" i="0" u="none" strike="noStrike" cap="none">
              <a:solidFill>
                <a:schemeClr val="dk1"/>
              </a:solidFill>
              <a:latin typeface="Arial"/>
              <a:ea typeface="Arial"/>
              <a:cs typeface="Arial"/>
              <a:sym typeface="Arial"/>
            </a:endParaRPr>
          </a:p>
        </p:txBody>
      </p:sp>
      <p:sp>
        <p:nvSpPr>
          <p:cNvPr id="1214" name="Google Shape;1214;p138"/>
          <p:cNvSpPr txBox="1">
            <a:spLocks noGrp="1"/>
          </p:cNvSpPr>
          <p:nvPr>
            <p:ph type="sldNum" idx="12"/>
          </p:nvPr>
        </p:nvSpPr>
        <p:spPr>
          <a:xfrm>
            <a:off x="211669"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4</a:t>
            </a:fld>
            <a:endParaRPr sz="700">
              <a:solidFill>
                <a:srgbClr val="A7B1B1"/>
              </a:solidFill>
              <a:latin typeface="Arial"/>
              <a:ea typeface="Arial"/>
              <a:cs typeface="Arial"/>
              <a:sym typeface="Arial"/>
            </a:endParaRPr>
          </a:p>
        </p:txBody>
      </p:sp>
      <p:sp>
        <p:nvSpPr>
          <p:cNvPr id="1215" name="Google Shape;1215;p138"/>
          <p:cNvSpPr txBox="1"/>
          <p:nvPr/>
        </p:nvSpPr>
        <p:spPr>
          <a:xfrm>
            <a:off x="1366797" y="4083635"/>
            <a:ext cx="914400" cy="914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13">
                                            <p:txEl>
                                              <p:pRg st="0" end="0"/>
                                            </p:txEl>
                                          </p:spTgt>
                                        </p:tgtEl>
                                        <p:attrNameLst>
                                          <p:attrName>style.visibility</p:attrName>
                                        </p:attrNameLst>
                                      </p:cBhvr>
                                      <p:to>
                                        <p:strVal val="visible"/>
                                      </p:to>
                                    </p:set>
                                    <p:anim calcmode="lin" valueType="num">
                                      <p:cBhvr additive="base">
                                        <p:cTn id="7" dur="500"/>
                                        <p:tgtEl>
                                          <p:spTgt spid="12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13">
                                            <p:txEl>
                                              <p:pRg st="1" end="1"/>
                                            </p:txEl>
                                          </p:spTgt>
                                        </p:tgtEl>
                                        <p:attrNameLst>
                                          <p:attrName>style.visibility</p:attrName>
                                        </p:attrNameLst>
                                      </p:cBhvr>
                                      <p:to>
                                        <p:strVal val="visible"/>
                                      </p:to>
                                    </p:set>
                                    <p:anim calcmode="lin" valueType="num">
                                      <p:cBhvr additive="base">
                                        <p:cTn id="12" dur="500"/>
                                        <p:tgtEl>
                                          <p:spTgt spid="12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13">
                                            <p:txEl>
                                              <p:pRg st="2" end="2"/>
                                            </p:txEl>
                                          </p:spTgt>
                                        </p:tgtEl>
                                        <p:attrNameLst>
                                          <p:attrName>style.visibility</p:attrName>
                                        </p:attrNameLst>
                                      </p:cBhvr>
                                      <p:to>
                                        <p:strVal val="visible"/>
                                      </p:to>
                                    </p:set>
                                    <p:anim calcmode="lin" valueType="num">
                                      <p:cBhvr additive="base">
                                        <p:cTn id="17" dur="500"/>
                                        <p:tgtEl>
                                          <p:spTgt spid="12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13">
                                            <p:txEl>
                                              <p:pRg st="3" end="3"/>
                                            </p:txEl>
                                          </p:spTgt>
                                        </p:tgtEl>
                                        <p:attrNameLst>
                                          <p:attrName>style.visibility</p:attrName>
                                        </p:attrNameLst>
                                      </p:cBhvr>
                                      <p:to>
                                        <p:strVal val="visible"/>
                                      </p:to>
                                    </p:set>
                                    <p:anim calcmode="lin" valueType="num">
                                      <p:cBhvr additive="base">
                                        <p:cTn id="22" dur="500"/>
                                        <p:tgtEl>
                                          <p:spTgt spid="12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213">
                                            <p:txEl>
                                              <p:pRg st="4" end="4"/>
                                            </p:txEl>
                                          </p:spTgt>
                                        </p:tgtEl>
                                        <p:attrNameLst>
                                          <p:attrName>style.visibility</p:attrName>
                                        </p:attrNameLst>
                                      </p:cBhvr>
                                      <p:to>
                                        <p:strVal val="visible"/>
                                      </p:to>
                                    </p:set>
                                    <p:anim calcmode="lin" valueType="num">
                                      <p:cBhvr additive="base">
                                        <p:cTn id="27" dur="500"/>
                                        <p:tgtEl>
                                          <p:spTgt spid="12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213">
                                            <p:txEl>
                                              <p:pRg st="5" end="5"/>
                                            </p:txEl>
                                          </p:spTgt>
                                        </p:tgtEl>
                                        <p:attrNameLst>
                                          <p:attrName>style.visibility</p:attrName>
                                        </p:attrNameLst>
                                      </p:cBhvr>
                                      <p:to>
                                        <p:strVal val="visible"/>
                                      </p:to>
                                    </p:set>
                                    <p:anim calcmode="lin" valueType="num">
                                      <p:cBhvr additive="base">
                                        <p:cTn id="32" dur="500"/>
                                        <p:tgtEl>
                                          <p:spTgt spid="12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13">
                                            <p:txEl>
                                              <p:pRg st="6" end="6"/>
                                            </p:txEl>
                                          </p:spTgt>
                                        </p:tgtEl>
                                        <p:attrNameLst>
                                          <p:attrName>style.visibility</p:attrName>
                                        </p:attrNameLst>
                                      </p:cBhvr>
                                      <p:to>
                                        <p:strVal val="visible"/>
                                      </p:to>
                                    </p:set>
                                    <p:anim calcmode="lin" valueType="num">
                                      <p:cBhvr additive="base">
                                        <p:cTn id="37" dur="500"/>
                                        <p:tgtEl>
                                          <p:spTgt spid="12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213">
                                            <p:txEl>
                                              <p:pRg st="7" end="7"/>
                                            </p:txEl>
                                          </p:spTgt>
                                        </p:tgtEl>
                                        <p:attrNameLst>
                                          <p:attrName>style.visibility</p:attrName>
                                        </p:attrNameLst>
                                      </p:cBhvr>
                                      <p:to>
                                        <p:strVal val="visible"/>
                                      </p:to>
                                    </p:set>
                                    <p:anim calcmode="lin" valueType="num">
                                      <p:cBhvr additive="base">
                                        <p:cTn id="42" dur="500"/>
                                        <p:tgtEl>
                                          <p:spTgt spid="12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213">
                                            <p:txEl>
                                              <p:pRg st="8" end="8"/>
                                            </p:txEl>
                                          </p:spTgt>
                                        </p:tgtEl>
                                        <p:attrNameLst>
                                          <p:attrName>style.visibility</p:attrName>
                                        </p:attrNameLst>
                                      </p:cBhvr>
                                      <p:to>
                                        <p:strVal val="visible"/>
                                      </p:to>
                                    </p:set>
                                    <p:anim calcmode="lin" valueType="num">
                                      <p:cBhvr additive="base">
                                        <p:cTn id="47" dur="500"/>
                                        <p:tgtEl>
                                          <p:spTgt spid="121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213">
                                            <p:txEl>
                                              <p:pRg st="9" end="9"/>
                                            </p:txEl>
                                          </p:spTgt>
                                        </p:tgtEl>
                                        <p:attrNameLst>
                                          <p:attrName>style.visibility</p:attrName>
                                        </p:attrNameLst>
                                      </p:cBhvr>
                                      <p:to>
                                        <p:strVal val="visible"/>
                                      </p:to>
                                    </p:set>
                                    <p:anim calcmode="lin" valueType="num">
                                      <p:cBhvr additive="base">
                                        <p:cTn id="52" dur="500"/>
                                        <p:tgtEl>
                                          <p:spTgt spid="121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213">
                                            <p:txEl>
                                              <p:pRg st="10" end="10"/>
                                            </p:txEl>
                                          </p:spTgt>
                                        </p:tgtEl>
                                        <p:attrNameLst>
                                          <p:attrName>style.visibility</p:attrName>
                                        </p:attrNameLst>
                                      </p:cBhvr>
                                      <p:to>
                                        <p:strVal val="visible"/>
                                      </p:to>
                                    </p:set>
                                    <p:anim calcmode="lin" valueType="num">
                                      <p:cBhvr additive="base">
                                        <p:cTn id="57" dur="500"/>
                                        <p:tgtEl>
                                          <p:spTgt spid="121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213">
                                            <p:txEl>
                                              <p:pRg st="11" end="11"/>
                                            </p:txEl>
                                          </p:spTgt>
                                        </p:tgtEl>
                                        <p:attrNameLst>
                                          <p:attrName>style.visibility</p:attrName>
                                        </p:attrNameLst>
                                      </p:cBhvr>
                                      <p:to>
                                        <p:strVal val="visible"/>
                                      </p:to>
                                    </p:set>
                                    <p:anim calcmode="lin" valueType="num">
                                      <p:cBhvr additive="base">
                                        <p:cTn id="62" dur="500"/>
                                        <p:tgtEl>
                                          <p:spTgt spid="121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213">
                                            <p:txEl>
                                              <p:pRg st="12" end="12"/>
                                            </p:txEl>
                                          </p:spTgt>
                                        </p:tgtEl>
                                        <p:attrNameLst>
                                          <p:attrName>style.visibility</p:attrName>
                                        </p:attrNameLst>
                                      </p:cBhvr>
                                      <p:to>
                                        <p:strVal val="visible"/>
                                      </p:to>
                                    </p:set>
                                    <p:anim calcmode="lin" valueType="num">
                                      <p:cBhvr additive="base">
                                        <p:cTn id="67" dur="500"/>
                                        <p:tgtEl>
                                          <p:spTgt spid="121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213">
                                            <p:txEl>
                                              <p:pRg st="13" end="13"/>
                                            </p:txEl>
                                          </p:spTgt>
                                        </p:tgtEl>
                                        <p:attrNameLst>
                                          <p:attrName>style.visibility</p:attrName>
                                        </p:attrNameLst>
                                      </p:cBhvr>
                                      <p:to>
                                        <p:strVal val="visible"/>
                                      </p:to>
                                    </p:set>
                                    <p:anim calcmode="lin" valueType="num">
                                      <p:cBhvr additive="base">
                                        <p:cTn id="72" dur="500"/>
                                        <p:tgtEl>
                                          <p:spTgt spid="121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213">
                                            <p:txEl>
                                              <p:pRg st="14" end="14"/>
                                            </p:txEl>
                                          </p:spTgt>
                                        </p:tgtEl>
                                        <p:attrNameLst>
                                          <p:attrName>style.visibility</p:attrName>
                                        </p:attrNameLst>
                                      </p:cBhvr>
                                      <p:to>
                                        <p:strVal val="visible"/>
                                      </p:to>
                                    </p:set>
                                    <p:anim calcmode="lin" valueType="num">
                                      <p:cBhvr additive="base">
                                        <p:cTn id="77" dur="500"/>
                                        <p:tgtEl>
                                          <p:spTgt spid="121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sp>
        <p:nvSpPr>
          <p:cNvPr id="1221" name="Google Shape;1221;p139"/>
          <p:cNvSpPr txBox="1">
            <a:spLocks noGrp="1"/>
          </p:cNvSpPr>
          <p:nvPr>
            <p:ph type="title"/>
          </p:nvPr>
        </p:nvSpPr>
        <p:spPr>
          <a:xfrm>
            <a:off x="611030" y="125404"/>
            <a:ext cx="10969943" cy="42672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Common Trends and Pain Points – Legal Customer Interviews</a:t>
            </a:r>
            <a:endParaRPr sz="2800" b="0" i="0" u="none" strike="noStrike" cap="none">
              <a:solidFill>
                <a:schemeClr val="dk1"/>
              </a:solidFill>
              <a:latin typeface="Arial"/>
              <a:ea typeface="Arial"/>
              <a:cs typeface="Arial"/>
              <a:sym typeface="Arial"/>
            </a:endParaRPr>
          </a:p>
        </p:txBody>
      </p:sp>
      <p:sp>
        <p:nvSpPr>
          <p:cNvPr id="1222" name="Google Shape;1222;p139"/>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5</a:t>
            </a:fld>
            <a:endParaRPr sz="700">
              <a:solidFill>
                <a:srgbClr val="A7B1B1"/>
              </a:solidFill>
              <a:latin typeface="Arial"/>
              <a:ea typeface="Arial"/>
              <a:cs typeface="Arial"/>
              <a:sym typeface="Arial"/>
            </a:endParaRPr>
          </a:p>
        </p:txBody>
      </p:sp>
      <p:graphicFrame>
        <p:nvGraphicFramePr>
          <p:cNvPr id="1223" name="Google Shape;1223;p139"/>
          <p:cNvGraphicFramePr/>
          <p:nvPr/>
        </p:nvGraphicFramePr>
        <p:xfrm>
          <a:off x="611029" y="717804"/>
          <a:ext cx="3000000" cy="3000000"/>
        </p:xfrm>
        <a:graphic>
          <a:graphicData uri="http://schemas.openxmlformats.org/drawingml/2006/table">
            <a:tbl>
              <a:tblPr firstRow="1" bandRow="1">
                <a:noFill/>
                <a:tableStyleId>{EFCCD15D-6520-4EBE-86E3-FE88A0AB429D}</a:tableStyleId>
              </a:tblPr>
              <a:tblGrid>
                <a:gridCol w="5674850">
                  <a:extLst>
                    <a:ext uri="{9D8B030D-6E8A-4147-A177-3AD203B41FA5}">
                      <a16:colId xmlns:a16="http://schemas.microsoft.com/office/drawing/2014/main" val="20000"/>
                    </a:ext>
                  </a:extLst>
                </a:gridCol>
                <a:gridCol w="5707425">
                  <a:extLst>
                    <a:ext uri="{9D8B030D-6E8A-4147-A177-3AD203B41FA5}">
                      <a16:colId xmlns:a16="http://schemas.microsoft.com/office/drawing/2014/main" val="20001"/>
                    </a:ext>
                  </a:extLst>
                </a:gridCol>
              </a:tblGrid>
              <a:tr h="379700">
                <a:tc>
                  <a:txBody>
                    <a:bodyPr/>
                    <a:lstStyle/>
                    <a:p>
                      <a:pPr marL="0" marR="0" lvl="0" indent="0" algn="ctr" rtl="0">
                        <a:spcBef>
                          <a:spcPts val="0"/>
                        </a:spcBef>
                        <a:spcAft>
                          <a:spcPts val="0"/>
                        </a:spcAft>
                        <a:buNone/>
                      </a:pPr>
                      <a:r>
                        <a:rPr lang="en-US" sz="1800" u="none" strike="noStrike" cap="none"/>
                        <a:t>TRENDS</a:t>
                      </a:r>
                      <a:endParaRPr sz="1800" u="none" strike="noStrike" cap="none"/>
                    </a:p>
                  </a:txBody>
                  <a:tcPr marL="91450" marR="91450" marT="45725" marB="45725"/>
                </a:tc>
                <a:tc>
                  <a:txBody>
                    <a:bodyPr/>
                    <a:lstStyle/>
                    <a:p>
                      <a:pPr marL="0" marR="0" lvl="0" indent="0" algn="ctr" rtl="0">
                        <a:spcBef>
                          <a:spcPts val="0"/>
                        </a:spcBef>
                        <a:spcAft>
                          <a:spcPts val="0"/>
                        </a:spcAft>
                        <a:buNone/>
                      </a:pPr>
                      <a:r>
                        <a:rPr lang="en-US" sz="1800" u="none" strike="noStrike" cap="none"/>
                        <a:t>PAIN POINTS</a:t>
                      </a:r>
                      <a:endParaRPr sz="1800" u="none" strike="noStrike" cap="none"/>
                    </a:p>
                  </a:txBody>
                  <a:tcPr marL="91450" marR="91450" marT="45725" marB="45725"/>
                </a:tc>
                <a:extLst>
                  <a:ext uri="{0D108BD9-81ED-4DB2-BD59-A6C34878D82A}">
                    <a16:rowId xmlns:a16="http://schemas.microsoft.com/office/drawing/2014/main" val="10000"/>
                  </a:ext>
                </a:extLst>
              </a:tr>
              <a:tr h="316400">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Printing login for billing the customer – 5 digit employee code and then matter number</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Constantly running to your desk because that is where you have to go to print, no where else can you print from.</a:t>
                      </a:r>
                      <a:endParaRPr sz="1400" u="none" strike="noStrike" cap="none"/>
                    </a:p>
                  </a:txBody>
                  <a:tcPr marL="91450" marR="91450" marT="45725" marB="45725"/>
                </a:tc>
                <a:extLst>
                  <a:ext uri="{0D108BD9-81ED-4DB2-BD59-A6C34878D82A}">
                    <a16:rowId xmlns:a16="http://schemas.microsoft.com/office/drawing/2014/main" val="10001"/>
                  </a:ext>
                </a:extLst>
              </a:tr>
              <a:tr h="316400">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One big A3 device for the floor, with multiple A4 devices that serve 6 to 9 people</a:t>
                      </a:r>
                      <a:endParaRPr sz="1400" u="none" strike="noStrike" cap="none">
                        <a:solidFill>
                          <a:srgbClr val="0070C0"/>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Tying up the devices with large print jobs so others are unable to use them.</a:t>
                      </a:r>
                      <a:endParaRPr/>
                    </a:p>
                  </a:txBody>
                  <a:tcPr marL="91450" marR="91450" marT="45725" marB="45725"/>
                </a:tc>
                <a:extLst>
                  <a:ext uri="{0D108BD9-81ED-4DB2-BD59-A6C34878D82A}">
                    <a16:rowId xmlns:a16="http://schemas.microsoft.com/office/drawing/2014/main" val="10002"/>
                  </a:ext>
                </a:extLst>
              </a:tr>
              <a:tr h="316400">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solidFill>
                            <a:schemeClr val="dk1"/>
                          </a:solidFill>
                        </a:rPr>
                        <a:t>In house group that does the large printing</a:t>
                      </a:r>
                      <a:endParaRPr sz="14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Page maximum on the copier and then redirected to in house department if over the page limit</a:t>
                      </a:r>
                      <a:endParaRPr/>
                    </a:p>
                    <a:p>
                      <a:pPr marL="0" marR="0" lvl="0" indent="0" algn="l" rtl="0">
                        <a:lnSpc>
                          <a:spcPct val="100000"/>
                        </a:lnSpc>
                        <a:spcBef>
                          <a:spcPts val="0"/>
                        </a:spcBef>
                        <a:spcAft>
                          <a:spcPts val="0"/>
                        </a:spcAft>
                        <a:buClr>
                          <a:srgbClr val="C00000"/>
                        </a:buClr>
                        <a:buSzPts val="1400"/>
                        <a:buFont typeface="Arial"/>
                        <a:buNone/>
                      </a:pPr>
                      <a:r>
                        <a:rPr lang="en-US" sz="1400" u="none" strike="noStrike" cap="none">
                          <a:solidFill>
                            <a:srgbClr val="C00000"/>
                          </a:solidFill>
                        </a:rPr>
                        <a:t>file size limit –sent somewhere else if too big to go to inbox</a:t>
                      </a:r>
                      <a:endParaRPr/>
                    </a:p>
                  </a:txBody>
                  <a:tcPr marL="91450" marR="91450" marT="45725" marB="45725"/>
                </a:tc>
                <a:extLst>
                  <a:ext uri="{0D108BD9-81ED-4DB2-BD59-A6C34878D82A}">
                    <a16:rowId xmlns:a16="http://schemas.microsoft.com/office/drawing/2014/main" val="10003"/>
                  </a:ext>
                </a:extLst>
              </a:tr>
              <a:tr h="759400">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All electronic documents are emailed and re-saved. </a:t>
                      </a:r>
                      <a:endParaRPr/>
                    </a:p>
                    <a:p>
                      <a:pPr marL="0" marR="0" lvl="0" indent="0" algn="l" rtl="0">
                        <a:lnSpc>
                          <a:spcPct val="100000"/>
                        </a:lnSpc>
                        <a:spcBef>
                          <a:spcPts val="0"/>
                        </a:spcBef>
                        <a:spcAft>
                          <a:spcPts val="0"/>
                        </a:spcAft>
                        <a:buClr>
                          <a:srgbClr val="C00000"/>
                        </a:buClr>
                        <a:buSzPts val="1400"/>
                        <a:buFont typeface="Arial"/>
                        <a:buNone/>
                      </a:pPr>
                      <a:r>
                        <a:rPr lang="en-US" sz="1400" u="none" strike="noStrike" cap="none">
                          <a:solidFill>
                            <a:srgbClr val="C00000"/>
                          </a:solidFill>
                        </a:rPr>
                        <a:t>-*Servers are the most commonly used main repository.</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u="none" strike="noStrike" cap="none"/>
                        <a:t>Scanned d</a:t>
                      </a:r>
                      <a:r>
                        <a:rPr lang="en-US" sz="1400" u="none" strike="noStrike" cap="none"/>
                        <a:t>ocuments at the MFP are only able to send by scan to email.</a:t>
                      </a:r>
                      <a:endParaRPr/>
                    </a:p>
                    <a:p>
                      <a:pPr marL="0" marR="0" lvl="0" indent="0" algn="l" rtl="0">
                        <a:lnSpc>
                          <a:spcPct val="100000"/>
                        </a:lnSpc>
                        <a:spcBef>
                          <a:spcPts val="0"/>
                        </a:spcBef>
                        <a:spcAft>
                          <a:spcPts val="0"/>
                        </a:spcAft>
                        <a:buClr>
                          <a:srgbClr val="C00000"/>
                        </a:buClr>
                        <a:buSzPts val="1400"/>
                        <a:buFont typeface="Arial"/>
                        <a:buNone/>
                      </a:pPr>
                      <a:r>
                        <a:rPr lang="en-US" sz="1400" u="none" strike="noStrike" cap="none">
                          <a:solidFill>
                            <a:srgbClr val="C00000"/>
                          </a:solidFill>
                        </a:rPr>
                        <a:t>*No function at MFP to allow scan to server or scan to document mangement</a:t>
                      </a:r>
                      <a:endParaRPr sz="1400" u="none" strike="noStrike" cap="none">
                        <a:solidFill>
                          <a:srgbClr val="C00000"/>
                        </a:solidFill>
                      </a:endParaRPr>
                    </a:p>
                  </a:txBody>
                  <a:tcPr marL="91450" marR="91450" marT="45725" marB="45725"/>
                </a:tc>
                <a:extLst>
                  <a:ext uri="{0D108BD9-81ED-4DB2-BD59-A6C34878D82A}">
                    <a16:rowId xmlns:a16="http://schemas.microsoft.com/office/drawing/2014/main" val="10004"/>
                  </a:ext>
                </a:extLst>
              </a:tr>
              <a:tr h="537900">
                <a:tc>
                  <a:txBody>
                    <a:bodyPr/>
                    <a:lstStyle/>
                    <a:p>
                      <a:pPr marL="0" marR="0" lvl="0" indent="0" algn="l" rtl="0">
                        <a:lnSpc>
                          <a:spcPct val="100000"/>
                        </a:lnSpc>
                        <a:spcBef>
                          <a:spcPts val="0"/>
                        </a:spcBef>
                        <a:spcAft>
                          <a:spcPts val="0"/>
                        </a:spcAft>
                        <a:buClr>
                          <a:srgbClr val="0070C0"/>
                        </a:buClr>
                        <a:buSzPts val="1400"/>
                        <a:buFont typeface="Arial"/>
                        <a:buNone/>
                      </a:pPr>
                      <a:r>
                        <a:rPr lang="en-US" sz="1400" b="1" u="none" strike="noStrike" cap="none">
                          <a:solidFill>
                            <a:srgbClr val="0070C0"/>
                          </a:solidFill>
                        </a:rPr>
                        <a:t>PDF / Adobe Workflow</a:t>
                      </a:r>
                      <a:r>
                        <a:rPr lang="en-US" sz="1400" u="none" strike="noStrike" cap="none"/>
                        <a:t>-  key solution used.</a:t>
                      </a:r>
                      <a:endParaRPr/>
                    </a:p>
                    <a:p>
                      <a:pPr marL="285750" marR="0" lvl="0" indent="-285750" algn="l" rtl="0">
                        <a:lnSpc>
                          <a:spcPct val="100000"/>
                        </a:lnSpc>
                        <a:spcBef>
                          <a:spcPts val="0"/>
                        </a:spcBef>
                        <a:spcAft>
                          <a:spcPts val="0"/>
                        </a:spcAft>
                        <a:buClr>
                          <a:schemeClr val="dk1"/>
                        </a:buClr>
                        <a:buSzPts val="1400"/>
                        <a:buFont typeface="Arial"/>
                        <a:buChar char="-"/>
                      </a:pPr>
                      <a:r>
                        <a:rPr lang="en-US" sz="1400" u="none" strike="noStrike" cap="none"/>
                        <a:t>Used for document editing, creation, review and assembly. </a:t>
                      </a:r>
                      <a:endParaRPr/>
                    </a:p>
                    <a:p>
                      <a:pPr marL="0" marR="0" lvl="0" indent="0" algn="l" rtl="0">
                        <a:lnSpc>
                          <a:spcPct val="100000"/>
                        </a:lnSpc>
                        <a:spcBef>
                          <a:spcPts val="0"/>
                        </a:spcBef>
                        <a:spcAft>
                          <a:spcPts val="0"/>
                        </a:spcAft>
                        <a:buClr>
                          <a:schemeClr val="dk1"/>
                        </a:buClr>
                        <a:buSzPts val="1400"/>
                        <a:buFont typeface="Arial"/>
                        <a:buNone/>
                      </a:pPr>
                      <a:r>
                        <a:rPr lang="en-US" sz="1400" u="none" strike="noStrike" cap="none">
                          <a:solidFill>
                            <a:schemeClr val="dk1"/>
                          </a:solidFill>
                        </a:rPr>
                        <a:t>Excel is used very commonly for formulas to reduce human err</a:t>
                      </a:r>
                      <a:endParaRPr sz="14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t>Inconsistent discovery document formats and embedded attachments.</a:t>
                      </a:r>
                      <a:endParaRPr/>
                    </a:p>
                    <a:p>
                      <a:pPr marL="0" marR="0" lvl="0" indent="0" algn="l" rtl="0">
                        <a:lnSpc>
                          <a:spcPct val="100000"/>
                        </a:lnSpc>
                        <a:spcBef>
                          <a:spcPts val="0"/>
                        </a:spcBef>
                        <a:spcAft>
                          <a:spcPts val="0"/>
                        </a:spcAft>
                        <a:buClr>
                          <a:schemeClr val="dk1"/>
                        </a:buClr>
                        <a:buSzPts val="1400"/>
                        <a:buFont typeface="Arial"/>
                        <a:buNone/>
                      </a:pPr>
                      <a:r>
                        <a:rPr lang="en-US" sz="1400" u="none" strike="noStrike" cap="none"/>
                        <a:t>Labeling and numbering trial folders is very time consuming</a:t>
                      </a:r>
                      <a:endParaRPr sz="1400" u="none" strike="noStrike" cap="none"/>
                    </a:p>
                  </a:txBody>
                  <a:tcPr marL="91450" marR="91450" marT="45725" marB="45725"/>
                </a:tc>
                <a:extLst>
                  <a:ext uri="{0D108BD9-81ED-4DB2-BD59-A6C34878D82A}">
                    <a16:rowId xmlns:a16="http://schemas.microsoft.com/office/drawing/2014/main" val="10005"/>
                  </a:ext>
                </a:extLst>
              </a:tr>
              <a:tr h="537900">
                <a:tc>
                  <a:txBody>
                    <a:bodyPr/>
                    <a:lstStyle/>
                    <a:p>
                      <a:pPr marL="0" marR="0" lvl="0" indent="0" algn="l" rtl="0">
                        <a:spcBef>
                          <a:spcPts val="0"/>
                        </a:spcBef>
                        <a:spcAft>
                          <a:spcPts val="0"/>
                        </a:spcAft>
                        <a:buNone/>
                      </a:pPr>
                      <a:r>
                        <a:rPr lang="en-US" sz="1400" u="none" strike="noStrike" cap="none"/>
                        <a:t>Do not work outside of the office firewall unless issued a secure laptop by IT</a:t>
                      </a:r>
                      <a:endParaRPr/>
                    </a:p>
                  </a:txBody>
                  <a:tcPr marL="91450" marR="91450" marT="45725" marB="45725"/>
                </a:tc>
                <a:tc>
                  <a:txBody>
                    <a:bodyPr/>
                    <a:lstStyle/>
                    <a:p>
                      <a:pPr marL="0" marR="0" lvl="0" indent="0" algn="l" rtl="0">
                        <a:spcBef>
                          <a:spcPts val="0"/>
                        </a:spcBef>
                        <a:spcAft>
                          <a:spcPts val="0"/>
                        </a:spcAft>
                        <a:buClr>
                          <a:schemeClr val="dk1"/>
                        </a:buClr>
                        <a:buSzPts val="1400"/>
                        <a:buFont typeface="Noto Sans Symbols"/>
                        <a:buNone/>
                      </a:pPr>
                      <a:endParaRPr sz="1400">
                        <a:solidFill>
                          <a:srgbClr val="C00000"/>
                        </a:solidFill>
                      </a:endParaRPr>
                    </a:p>
                  </a:txBody>
                  <a:tcPr marL="91450" marR="91450" marT="45725" marB="45725"/>
                </a:tc>
                <a:extLst>
                  <a:ext uri="{0D108BD9-81ED-4DB2-BD59-A6C34878D82A}">
                    <a16:rowId xmlns:a16="http://schemas.microsoft.com/office/drawing/2014/main" val="10006"/>
                  </a:ext>
                </a:extLst>
              </a:tr>
              <a:tr h="759400">
                <a:tc>
                  <a:txBody>
                    <a:bodyPr/>
                    <a:lstStyle/>
                    <a:p>
                      <a:pPr marL="0" marR="0" lvl="0" indent="0" algn="l" rtl="0">
                        <a:lnSpc>
                          <a:spcPct val="100000"/>
                        </a:lnSpc>
                        <a:spcBef>
                          <a:spcPts val="0"/>
                        </a:spcBef>
                        <a:spcAft>
                          <a:spcPts val="0"/>
                        </a:spcAft>
                        <a:buClr>
                          <a:schemeClr val="dk1"/>
                        </a:buClr>
                        <a:buSzPts val="1400"/>
                        <a:buFont typeface="Arial"/>
                        <a:buNone/>
                      </a:pPr>
                      <a:r>
                        <a:rPr lang="en-US" sz="1400"/>
                        <a:t>Bulk printing/scanning is done on Konica – Minolta Copy devices </a:t>
                      </a:r>
                      <a:r>
                        <a:rPr lang="en-US" sz="1400">
                          <a:solidFill>
                            <a:schemeClr val="dk1"/>
                          </a:solidFill>
                        </a:rPr>
                        <a:t>(often situated in common area in the back office). </a:t>
                      </a:r>
                      <a:endParaRPr/>
                    </a:p>
                    <a:p>
                      <a:pPr marL="0" marR="0" lvl="0" indent="0" algn="l" rtl="0">
                        <a:lnSpc>
                          <a:spcPct val="100000"/>
                        </a:lnSpc>
                        <a:spcBef>
                          <a:spcPts val="0"/>
                        </a:spcBef>
                        <a:spcAft>
                          <a:spcPts val="0"/>
                        </a:spcAft>
                        <a:buClr>
                          <a:srgbClr val="C00000"/>
                        </a:buClr>
                        <a:buSzPts val="1400"/>
                        <a:buFont typeface="Arial"/>
                        <a:buNone/>
                      </a:pPr>
                      <a:r>
                        <a:rPr lang="en-US" sz="1400">
                          <a:solidFill>
                            <a:srgbClr val="C00000"/>
                          </a:solidFill>
                        </a:rPr>
                        <a:t>*Personal printers are not commonly used.</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a:t>Electronic vs. paper file are dynamic among attorneys.  Some are all paper as others are all digital, while some need both. </a:t>
                      </a:r>
                      <a:endParaRPr/>
                    </a:p>
                  </a:txBody>
                  <a:tcPr marL="91450" marR="91450" marT="45725" marB="45725"/>
                </a:tc>
                <a:extLst>
                  <a:ext uri="{0D108BD9-81ED-4DB2-BD59-A6C34878D82A}">
                    <a16:rowId xmlns:a16="http://schemas.microsoft.com/office/drawing/2014/main" val="10007"/>
                  </a:ext>
                </a:extLst>
              </a:tr>
              <a:tr h="537900">
                <a:tc>
                  <a:txBody>
                    <a:bodyPr/>
                    <a:lstStyle/>
                    <a:p>
                      <a:pPr marL="0" marR="0" lvl="0" indent="0" algn="l" rtl="0">
                        <a:lnSpc>
                          <a:spcPct val="100000"/>
                        </a:lnSpc>
                        <a:spcBef>
                          <a:spcPts val="0"/>
                        </a:spcBef>
                        <a:spcAft>
                          <a:spcPts val="0"/>
                        </a:spcAft>
                        <a:buClr>
                          <a:schemeClr val="dk1"/>
                        </a:buClr>
                        <a:buSzPts val="1400"/>
                        <a:buFont typeface="Arial"/>
                        <a:buNone/>
                      </a:pPr>
                      <a:r>
                        <a:rPr lang="en-US" sz="1400">
                          <a:solidFill>
                            <a:schemeClr val="dk1"/>
                          </a:solidFill>
                        </a:rPr>
                        <a:t>Imanage is used but not so much for Document storage, the server is where the main copy is stored</a:t>
                      </a:r>
                      <a:endParaRPr sz="1400">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a:t>iManage is used for version control but feedback is that other users can version up while the user is making edits</a:t>
                      </a:r>
                      <a:endParaRPr sz="1400"/>
                    </a:p>
                  </a:txBody>
                  <a:tcPr marL="91450" marR="91450" marT="45725" marB="45725"/>
                </a:tc>
                <a:extLst>
                  <a:ext uri="{0D108BD9-81ED-4DB2-BD59-A6C34878D82A}">
                    <a16:rowId xmlns:a16="http://schemas.microsoft.com/office/drawing/2014/main" val="10008"/>
                  </a:ext>
                </a:extLst>
              </a:tr>
              <a:tr h="537900">
                <a:tc>
                  <a:txBody>
                    <a:bodyPr/>
                    <a:lstStyle/>
                    <a:p>
                      <a:pPr marL="0" marR="0" lvl="0" indent="0" algn="l" rtl="0">
                        <a:lnSpc>
                          <a:spcPct val="100000"/>
                        </a:lnSpc>
                        <a:spcBef>
                          <a:spcPts val="0"/>
                        </a:spcBef>
                        <a:spcAft>
                          <a:spcPts val="0"/>
                        </a:spcAft>
                        <a:buClr>
                          <a:schemeClr val="dk1"/>
                        </a:buClr>
                        <a:buSzPts val="1400"/>
                        <a:buFont typeface="Arial"/>
                        <a:buNone/>
                      </a:pPr>
                      <a:r>
                        <a:rPr lang="en-US" sz="1400"/>
                        <a:t>Cloud computing/migration is prevalent, </a:t>
                      </a:r>
                      <a:r>
                        <a:rPr lang="en-US" sz="1400" b="1"/>
                        <a:t>but</a:t>
                      </a:r>
                      <a:r>
                        <a:rPr lang="en-US" sz="1400"/>
                        <a:t> not as frequently used due to security and confidentiality risks/concerns. </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a:t>Travel back and forth to desktop PC and MFP </a:t>
                      </a:r>
                      <a:r>
                        <a:rPr lang="en-US" sz="1400"/>
                        <a:t>for print/scan needs and document retrieval from different apps/systems.</a:t>
                      </a:r>
                      <a:endParaRPr/>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40"/>
          <p:cNvSpPr/>
          <p:nvPr/>
        </p:nvSpPr>
        <p:spPr>
          <a:xfrm>
            <a:off x="5986270" y="3196343"/>
            <a:ext cx="6124727" cy="1440284"/>
          </a:xfrm>
          <a:prstGeom prst="rect">
            <a:avLst/>
          </a:prstGeom>
          <a:solidFill>
            <a:srgbClr val="FFFFFF">
              <a:alpha val="78823"/>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30" name="Google Shape;1230;p140"/>
          <p:cNvSpPr/>
          <p:nvPr/>
        </p:nvSpPr>
        <p:spPr>
          <a:xfrm>
            <a:off x="5948995" y="-33079"/>
            <a:ext cx="6051062" cy="18155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798" b="1" dirty="0">
                <a:solidFill>
                  <a:srgbClr val="1A7EA9"/>
                </a:solidFill>
                <a:latin typeface="Arial"/>
                <a:ea typeface="Arial"/>
                <a:cs typeface="Arial"/>
                <a:sym typeface="Arial"/>
              </a:rPr>
              <a:t>Sylvia, Paralegal </a:t>
            </a:r>
            <a:endParaRPr dirty="0"/>
          </a:p>
          <a:p>
            <a:pPr marL="0" marR="0" lvl="0" indent="0" algn="l" rtl="0">
              <a:spcBef>
                <a:spcPts val="0"/>
              </a:spcBef>
              <a:spcAft>
                <a:spcPts val="0"/>
              </a:spcAft>
              <a:buNone/>
            </a:pPr>
            <a:endParaRPr lang="en-US" sz="1300" dirty="0">
              <a:solidFill>
                <a:srgbClr val="262626"/>
              </a:solidFill>
              <a:latin typeface="Arial"/>
              <a:ea typeface="Arial"/>
              <a:cs typeface="Arial"/>
              <a:sym typeface="Arial"/>
            </a:endParaRPr>
          </a:p>
          <a:p>
            <a:pPr marL="0" marR="0" lvl="0" indent="0" algn="l" rtl="0">
              <a:spcBef>
                <a:spcPts val="0"/>
              </a:spcBef>
              <a:spcAft>
                <a:spcPts val="0"/>
              </a:spcAft>
              <a:buNone/>
            </a:pPr>
            <a:r>
              <a:rPr lang="en-US" sz="1300" dirty="0">
                <a:solidFill>
                  <a:srgbClr val="262626"/>
                </a:solidFill>
                <a:latin typeface="Arial"/>
                <a:ea typeface="Arial"/>
                <a:cs typeface="Arial"/>
                <a:sym typeface="Arial"/>
              </a:rPr>
              <a:t>Sylvia is the paralegal at a large legal firm comprising of 40+ employees. She’s a multi-tasker and is proficient in the work she does. She communicates with multiple parties and prepare all documentation needed for trial. She is the pillar of the legal firm. Her clients and attorney/(s) would be lost without her help on all the complex legal processes. She would love to have her daily workflow and tasks streamlined to save herself time and clients money.</a:t>
            </a:r>
            <a:endParaRPr sz="1300" dirty="0">
              <a:solidFill>
                <a:srgbClr val="262626"/>
              </a:solidFill>
              <a:latin typeface="Arial"/>
              <a:ea typeface="Arial"/>
              <a:cs typeface="Arial"/>
              <a:sym typeface="Arial"/>
            </a:endParaRPr>
          </a:p>
        </p:txBody>
      </p:sp>
      <p:sp>
        <p:nvSpPr>
          <p:cNvPr id="1231" name="Google Shape;1231;p140"/>
          <p:cNvSpPr/>
          <p:nvPr/>
        </p:nvSpPr>
        <p:spPr>
          <a:xfrm>
            <a:off x="5981761" y="5477990"/>
            <a:ext cx="6193366" cy="1338184"/>
          </a:xfrm>
          <a:prstGeom prst="wedgeRectCallout">
            <a:avLst>
              <a:gd name="adj1" fmla="val -78084"/>
              <a:gd name="adj2" fmla="val -46934"/>
            </a:avLst>
          </a:prstGeom>
          <a:solidFill>
            <a:srgbClr val="1A7EA9">
              <a:alpha val="82745"/>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32" name="Google Shape;1232;p140"/>
          <p:cNvSpPr/>
          <p:nvPr/>
        </p:nvSpPr>
        <p:spPr>
          <a:xfrm>
            <a:off x="5990781" y="3584351"/>
            <a:ext cx="6115707" cy="1739394"/>
          </a:xfrm>
          <a:prstGeom prst="rect">
            <a:avLst/>
          </a:prstGeom>
          <a:solidFill>
            <a:srgbClr val="FFFFFF">
              <a:alpha val="78823"/>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33" name="Google Shape;1233;p140"/>
          <p:cNvSpPr/>
          <p:nvPr/>
        </p:nvSpPr>
        <p:spPr>
          <a:xfrm>
            <a:off x="5986270" y="3692632"/>
            <a:ext cx="1926664" cy="1431161"/>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600" b="1" dirty="0">
                <a:solidFill>
                  <a:srgbClr val="1A7EA9"/>
                </a:solidFill>
                <a:latin typeface="Arial"/>
                <a:ea typeface="Arial"/>
                <a:cs typeface="Arial"/>
                <a:sym typeface="Arial"/>
              </a:rPr>
              <a:t>Motivations</a:t>
            </a:r>
            <a:endParaRPr sz="1400" b="1" dirty="0">
              <a:solidFill>
                <a:srgbClr val="1A7EA9"/>
              </a:solidFill>
              <a:latin typeface="Arial"/>
              <a:ea typeface="Arial"/>
              <a:cs typeface="Arial"/>
              <a:sym typeface="Arial"/>
            </a:endParaRPr>
          </a:p>
          <a:p>
            <a:pPr marL="118991" marR="0" lvl="0" indent="-118991" algn="l" rtl="0">
              <a:lnSpc>
                <a:spcPct val="150000"/>
              </a:lnSpc>
              <a:spcBef>
                <a:spcPts val="0"/>
              </a:spcBef>
              <a:spcAft>
                <a:spcPts val="0"/>
              </a:spcAft>
              <a:buClr>
                <a:srgbClr val="262626"/>
              </a:buClr>
              <a:buSzPts val="1050"/>
              <a:buFont typeface="Arial"/>
              <a:buChar char="•"/>
            </a:pPr>
            <a:r>
              <a:rPr lang="en-US" sz="1050" dirty="0">
                <a:solidFill>
                  <a:srgbClr val="262626"/>
                </a:solidFill>
                <a:latin typeface="Arial"/>
                <a:ea typeface="Arial"/>
                <a:cs typeface="Arial"/>
                <a:sym typeface="Arial"/>
              </a:rPr>
              <a:t>Improve work efficiency</a:t>
            </a:r>
            <a:endParaRPr dirty="0"/>
          </a:p>
          <a:p>
            <a:pPr marL="118991" marR="0" lvl="0" indent="-118991" algn="l" rtl="0">
              <a:lnSpc>
                <a:spcPct val="150000"/>
              </a:lnSpc>
              <a:spcBef>
                <a:spcPts val="0"/>
              </a:spcBef>
              <a:spcAft>
                <a:spcPts val="0"/>
              </a:spcAft>
              <a:buClr>
                <a:srgbClr val="262626"/>
              </a:buClr>
              <a:buSzPts val="1050"/>
              <a:buFont typeface="Arial"/>
              <a:buChar char="•"/>
            </a:pPr>
            <a:r>
              <a:rPr lang="en-US" sz="1050" dirty="0">
                <a:solidFill>
                  <a:srgbClr val="262626"/>
                </a:solidFill>
                <a:latin typeface="Arial"/>
                <a:ea typeface="Arial"/>
                <a:cs typeface="Arial"/>
                <a:sym typeface="Arial"/>
              </a:rPr>
              <a:t>Building and nurturing client and attorney relationships</a:t>
            </a:r>
            <a:endParaRPr dirty="0"/>
          </a:p>
          <a:p>
            <a:pPr marL="118991" marR="0" lvl="0" indent="-118991" algn="l" rtl="0">
              <a:lnSpc>
                <a:spcPct val="150000"/>
              </a:lnSpc>
              <a:spcBef>
                <a:spcPts val="0"/>
              </a:spcBef>
              <a:spcAft>
                <a:spcPts val="0"/>
              </a:spcAft>
              <a:buClr>
                <a:srgbClr val="262626"/>
              </a:buClr>
              <a:buSzPts val="1050"/>
              <a:buFont typeface="Arial"/>
              <a:buChar char="•"/>
            </a:pPr>
            <a:r>
              <a:rPr lang="en-US" sz="1050" dirty="0">
                <a:solidFill>
                  <a:srgbClr val="262626"/>
                </a:solidFill>
                <a:latin typeface="Arial"/>
                <a:ea typeface="Arial"/>
                <a:cs typeface="Arial"/>
                <a:sym typeface="Arial"/>
              </a:rPr>
              <a:t>Accountability </a:t>
            </a:r>
            <a:endParaRPr dirty="0"/>
          </a:p>
        </p:txBody>
      </p:sp>
      <p:sp>
        <p:nvSpPr>
          <p:cNvPr id="1234" name="Google Shape;1234;p140"/>
          <p:cNvSpPr/>
          <p:nvPr/>
        </p:nvSpPr>
        <p:spPr>
          <a:xfrm>
            <a:off x="7777097" y="3692632"/>
            <a:ext cx="2593910" cy="173124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600" b="1" dirty="0">
                <a:solidFill>
                  <a:srgbClr val="1A7EA9"/>
                </a:solidFill>
                <a:latin typeface="Arial"/>
                <a:ea typeface="Arial"/>
                <a:cs typeface="Arial"/>
                <a:sym typeface="Arial"/>
              </a:rPr>
              <a:t>Attitude</a:t>
            </a:r>
            <a:endParaRPr sz="2398" b="1" dirty="0">
              <a:solidFill>
                <a:srgbClr val="1A7EA9"/>
              </a:solidFill>
              <a:latin typeface="Arial"/>
              <a:ea typeface="Arial"/>
              <a:cs typeface="Arial"/>
              <a:sym typeface="Arial"/>
            </a:endParaRPr>
          </a:p>
          <a:p>
            <a:pPr marL="118991" marR="0" lvl="0" indent="-118991" algn="l" rtl="0">
              <a:lnSpc>
                <a:spcPct val="150000"/>
              </a:lnSpc>
              <a:spcBef>
                <a:spcPts val="0"/>
              </a:spcBef>
              <a:spcAft>
                <a:spcPts val="0"/>
              </a:spcAft>
              <a:buClr>
                <a:srgbClr val="262626"/>
              </a:buClr>
              <a:buSzPts val="1100"/>
              <a:buFont typeface="Arial"/>
              <a:buChar char="•"/>
            </a:pPr>
            <a:r>
              <a:rPr lang="en-US" sz="1100" dirty="0">
                <a:solidFill>
                  <a:srgbClr val="262626"/>
                </a:solidFill>
                <a:latin typeface="Arial"/>
                <a:ea typeface="Arial"/>
                <a:cs typeface="Arial"/>
                <a:sym typeface="Arial"/>
              </a:rPr>
              <a:t>Uses best solutions for most efficient workflow</a:t>
            </a:r>
            <a:endParaRPr sz="1050" i="1" dirty="0">
              <a:solidFill>
                <a:srgbClr val="262626"/>
              </a:solidFill>
              <a:latin typeface="Arial"/>
              <a:ea typeface="Arial"/>
              <a:cs typeface="Arial"/>
              <a:sym typeface="Arial"/>
            </a:endParaRPr>
          </a:p>
          <a:p>
            <a:pPr marL="118991" marR="0" lvl="0" indent="-118991" algn="l" rtl="0">
              <a:lnSpc>
                <a:spcPct val="150000"/>
              </a:lnSpc>
              <a:spcBef>
                <a:spcPts val="0"/>
              </a:spcBef>
              <a:spcAft>
                <a:spcPts val="0"/>
              </a:spcAft>
              <a:buClr>
                <a:srgbClr val="262626"/>
              </a:buClr>
              <a:buSzPts val="1100"/>
              <a:buFont typeface="Arial"/>
              <a:buChar char="•"/>
            </a:pPr>
            <a:r>
              <a:rPr lang="en-US" sz="1100" dirty="0">
                <a:solidFill>
                  <a:srgbClr val="262626"/>
                </a:solidFill>
                <a:latin typeface="Arial"/>
                <a:ea typeface="Arial"/>
                <a:cs typeface="Arial"/>
                <a:sym typeface="Arial"/>
              </a:rPr>
              <a:t>Likes to be in control, uses workarounds for solving problems</a:t>
            </a:r>
            <a:endParaRPr dirty="0"/>
          </a:p>
          <a:p>
            <a:pPr marL="118991" marR="0" lvl="0" indent="-118991" algn="l" rtl="0">
              <a:lnSpc>
                <a:spcPct val="150000"/>
              </a:lnSpc>
              <a:spcBef>
                <a:spcPts val="0"/>
              </a:spcBef>
              <a:spcAft>
                <a:spcPts val="0"/>
              </a:spcAft>
              <a:buClr>
                <a:srgbClr val="262626"/>
              </a:buClr>
              <a:buSzPts val="1100"/>
              <a:buFont typeface="Arial"/>
              <a:buChar char="•"/>
            </a:pPr>
            <a:r>
              <a:rPr lang="en-US" sz="1100" dirty="0">
                <a:solidFill>
                  <a:srgbClr val="262626"/>
                </a:solidFill>
                <a:latin typeface="Arial"/>
                <a:ea typeface="Arial"/>
                <a:cs typeface="Arial"/>
                <a:sym typeface="Arial"/>
              </a:rPr>
              <a:t>Detail oriented, organized, confident</a:t>
            </a:r>
            <a:endParaRPr dirty="0"/>
          </a:p>
        </p:txBody>
      </p:sp>
      <p:sp>
        <p:nvSpPr>
          <p:cNvPr id="1235" name="Google Shape;1235;p140"/>
          <p:cNvSpPr/>
          <p:nvPr/>
        </p:nvSpPr>
        <p:spPr>
          <a:xfrm>
            <a:off x="6068303" y="5440234"/>
            <a:ext cx="5915515" cy="1243662"/>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799" dirty="0">
                <a:solidFill>
                  <a:srgbClr val="FFFFFF"/>
                </a:solidFill>
                <a:latin typeface="Arial"/>
                <a:ea typeface="Arial"/>
                <a:cs typeface="Arial"/>
                <a:sym typeface="Arial"/>
              </a:rPr>
              <a:t>I wish there was a way to make my regular workflow more efficient so I can get it done more efficiently and also save my clients some money. </a:t>
            </a:r>
            <a:endParaRPr dirty="0"/>
          </a:p>
        </p:txBody>
      </p:sp>
      <p:grpSp>
        <p:nvGrpSpPr>
          <p:cNvPr id="1236" name="Google Shape;1236;p140"/>
          <p:cNvGrpSpPr/>
          <p:nvPr/>
        </p:nvGrpSpPr>
        <p:grpSpPr>
          <a:xfrm>
            <a:off x="5992769" y="2343754"/>
            <a:ext cx="1879173" cy="1244965"/>
            <a:chOff x="6260597" y="1657241"/>
            <a:chExt cx="1880153" cy="1396528"/>
          </a:xfrm>
        </p:grpSpPr>
        <p:sp>
          <p:nvSpPr>
            <p:cNvPr id="1237" name="Google Shape;1237;p140"/>
            <p:cNvSpPr/>
            <p:nvPr/>
          </p:nvSpPr>
          <p:spPr>
            <a:xfrm>
              <a:off x="6260597" y="1657241"/>
              <a:ext cx="1880153" cy="1321098"/>
            </a:xfrm>
            <a:prstGeom prst="rect">
              <a:avLst/>
            </a:prstGeom>
            <a:solidFill>
              <a:srgbClr val="FFFFFF">
                <a:alpha val="78823"/>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38" name="Google Shape;1238;p140"/>
            <p:cNvSpPr txBox="1"/>
            <p:nvPr/>
          </p:nvSpPr>
          <p:spPr>
            <a:xfrm>
              <a:off x="6346714" y="1749706"/>
              <a:ext cx="1321024" cy="14185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1200" dirty="0">
                  <a:solidFill>
                    <a:srgbClr val="1A7EA9"/>
                  </a:solidFill>
                  <a:latin typeface="Arial"/>
                  <a:ea typeface="Arial"/>
                  <a:cs typeface="Arial"/>
                  <a:sym typeface="Arial"/>
                </a:rPr>
                <a:t>Work Environment</a:t>
              </a:r>
              <a:endParaRPr dirty="0"/>
            </a:p>
          </p:txBody>
        </p:sp>
        <p:sp>
          <p:nvSpPr>
            <p:cNvPr id="1239" name="Google Shape;1239;p140"/>
            <p:cNvSpPr txBox="1"/>
            <p:nvPr/>
          </p:nvSpPr>
          <p:spPr>
            <a:xfrm>
              <a:off x="6364138" y="1966246"/>
              <a:ext cx="1681718" cy="1087523"/>
            </a:xfrm>
            <a:prstGeom prst="rect">
              <a:avLst/>
            </a:prstGeom>
            <a:noFill/>
            <a:ln>
              <a:noFill/>
            </a:ln>
          </p:spPr>
          <p:txBody>
            <a:bodyPr spcFirstLastPara="1" wrap="square" lIns="0" tIns="0" rIns="0" bIns="0" anchor="t" anchorCtr="0">
              <a:noAutofit/>
            </a:bodyPr>
            <a:lstStyle/>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Distributed partners</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Client visits, Records, legal</a:t>
              </a:r>
              <a:endParaRPr dirty="0"/>
            </a:p>
            <a:p>
              <a:pPr marL="0" marR="0" lvl="0" indent="0" algn="l" rtl="0">
                <a:lnSpc>
                  <a:spcPct val="150000"/>
                </a:lnSpc>
                <a:spcBef>
                  <a:spcPts val="0"/>
                </a:spcBef>
                <a:spcAft>
                  <a:spcPts val="0"/>
                </a:spcAft>
                <a:buNone/>
              </a:pPr>
              <a:r>
                <a:rPr lang="en-US" sz="1050" dirty="0">
                  <a:solidFill>
                    <a:srgbClr val="595959"/>
                  </a:solidFill>
                  <a:latin typeface="Arial"/>
                  <a:ea typeface="Arial"/>
                  <a:cs typeface="Arial"/>
                  <a:sym typeface="Arial"/>
                </a:rPr>
                <a:t>      Documents, storage </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3</a:t>
              </a:r>
              <a:r>
                <a:rPr lang="en-US" sz="1050" baseline="30000" dirty="0">
                  <a:solidFill>
                    <a:srgbClr val="595959"/>
                  </a:solidFill>
                  <a:latin typeface="Arial"/>
                  <a:ea typeface="Arial"/>
                  <a:cs typeface="Arial"/>
                  <a:sym typeface="Arial"/>
                </a:rPr>
                <a:t>rd</a:t>
              </a:r>
              <a:r>
                <a:rPr lang="en-US" sz="1050" dirty="0">
                  <a:solidFill>
                    <a:srgbClr val="595959"/>
                  </a:solidFill>
                  <a:latin typeface="Arial"/>
                  <a:ea typeface="Arial"/>
                  <a:cs typeface="Arial"/>
                  <a:sym typeface="Arial"/>
                </a:rPr>
                <a:t> party MPS  </a:t>
              </a:r>
              <a:endParaRPr dirty="0"/>
            </a:p>
          </p:txBody>
        </p:sp>
      </p:grpSp>
      <p:grpSp>
        <p:nvGrpSpPr>
          <p:cNvPr id="1240" name="Google Shape;1240;p140"/>
          <p:cNvGrpSpPr/>
          <p:nvPr/>
        </p:nvGrpSpPr>
        <p:grpSpPr>
          <a:xfrm>
            <a:off x="7853639" y="2354980"/>
            <a:ext cx="2028952" cy="1443474"/>
            <a:chOff x="7896195" y="1796188"/>
            <a:chExt cx="2030008" cy="1593296"/>
          </a:xfrm>
        </p:grpSpPr>
        <p:sp>
          <p:nvSpPr>
            <p:cNvPr id="1241" name="Google Shape;1241;p140"/>
            <p:cNvSpPr/>
            <p:nvPr/>
          </p:nvSpPr>
          <p:spPr>
            <a:xfrm>
              <a:off x="7896195" y="1796188"/>
              <a:ext cx="1782264" cy="1306823"/>
            </a:xfrm>
            <a:prstGeom prst="rect">
              <a:avLst/>
            </a:prstGeom>
            <a:solidFill>
              <a:srgbClr val="FFFFFF">
                <a:alpha val="78823"/>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42" name="Google Shape;1242;p140"/>
            <p:cNvSpPr txBox="1"/>
            <p:nvPr/>
          </p:nvSpPr>
          <p:spPr>
            <a:xfrm>
              <a:off x="7960233" y="1874782"/>
              <a:ext cx="839860" cy="13838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1200" dirty="0">
                  <a:solidFill>
                    <a:srgbClr val="1A7EA9"/>
                  </a:solidFill>
                  <a:latin typeface="Arial"/>
                  <a:ea typeface="Arial"/>
                  <a:cs typeface="Arial"/>
                  <a:sym typeface="Arial"/>
                </a:rPr>
                <a:t>Technology </a:t>
              </a:r>
              <a:endParaRPr dirty="0"/>
            </a:p>
          </p:txBody>
        </p:sp>
        <p:sp>
          <p:nvSpPr>
            <p:cNvPr id="1243" name="Google Shape;1243;p140"/>
            <p:cNvSpPr txBox="1"/>
            <p:nvPr/>
          </p:nvSpPr>
          <p:spPr>
            <a:xfrm>
              <a:off x="7942459" y="2051831"/>
              <a:ext cx="1983744" cy="1337653"/>
            </a:xfrm>
            <a:prstGeom prst="rect">
              <a:avLst/>
            </a:prstGeom>
            <a:noFill/>
            <a:ln>
              <a:noFill/>
            </a:ln>
          </p:spPr>
          <p:txBody>
            <a:bodyPr spcFirstLastPara="1" wrap="square" lIns="0" tIns="0" rIns="0" bIns="0" anchor="t" anchorCtr="0">
              <a:noAutofit/>
            </a:bodyPr>
            <a:lstStyle/>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Tailored yet common technology</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Workflow focused</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Open to new technology</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Inter-connected </a:t>
              </a:r>
              <a:endParaRPr dirty="0"/>
            </a:p>
            <a:p>
              <a:pPr marL="171348" marR="0" lvl="0" indent="-104672" algn="l" rtl="0">
                <a:lnSpc>
                  <a:spcPct val="150000"/>
                </a:lnSpc>
                <a:spcBef>
                  <a:spcPts val="0"/>
                </a:spcBef>
                <a:spcAft>
                  <a:spcPts val="0"/>
                </a:spcAft>
                <a:buClr>
                  <a:schemeClr val="dk1"/>
                </a:buClr>
                <a:buSzPts val="1050"/>
                <a:buFont typeface="Arial"/>
                <a:buNone/>
              </a:pPr>
              <a:endParaRPr sz="1050" dirty="0">
                <a:solidFill>
                  <a:srgbClr val="595959"/>
                </a:solidFill>
                <a:latin typeface="Arial"/>
                <a:ea typeface="Arial"/>
                <a:cs typeface="Arial"/>
                <a:sym typeface="Arial"/>
              </a:endParaRPr>
            </a:p>
          </p:txBody>
        </p:sp>
      </p:grpSp>
      <p:grpSp>
        <p:nvGrpSpPr>
          <p:cNvPr id="1244" name="Google Shape;1244;p140"/>
          <p:cNvGrpSpPr/>
          <p:nvPr/>
        </p:nvGrpSpPr>
        <p:grpSpPr>
          <a:xfrm>
            <a:off x="9910527" y="2421949"/>
            <a:ext cx="2264600" cy="1440284"/>
            <a:chOff x="9887191" y="1955987"/>
            <a:chExt cx="2265780" cy="1441034"/>
          </a:xfrm>
        </p:grpSpPr>
        <p:sp>
          <p:nvSpPr>
            <p:cNvPr id="1245" name="Google Shape;1245;p140"/>
            <p:cNvSpPr/>
            <p:nvPr/>
          </p:nvSpPr>
          <p:spPr>
            <a:xfrm>
              <a:off x="9900249" y="2069835"/>
              <a:ext cx="2209369" cy="1327186"/>
            </a:xfrm>
            <a:prstGeom prst="rect">
              <a:avLst/>
            </a:prstGeom>
            <a:solidFill>
              <a:srgbClr val="FFFFFF">
                <a:alpha val="78823"/>
              </a:srgb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398">
                <a:solidFill>
                  <a:srgbClr val="FFFFFF"/>
                </a:solidFill>
                <a:latin typeface="Arial"/>
                <a:ea typeface="Arial"/>
                <a:cs typeface="Arial"/>
                <a:sym typeface="Arial"/>
              </a:endParaRPr>
            </a:p>
          </p:txBody>
        </p:sp>
        <p:sp>
          <p:nvSpPr>
            <p:cNvPr id="1246" name="Google Shape;1246;p140"/>
            <p:cNvSpPr txBox="1"/>
            <p:nvPr/>
          </p:nvSpPr>
          <p:spPr>
            <a:xfrm>
              <a:off x="9900249" y="1955987"/>
              <a:ext cx="1080504" cy="15504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1200" dirty="0">
                  <a:solidFill>
                    <a:srgbClr val="1A7EA9"/>
                  </a:solidFill>
                  <a:latin typeface="Arial"/>
                  <a:ea typeface="Arial"/>
                  <a:cs typeface="Arial"/>
                  <a:sym typeface="Arial"/>
                </a:rPr>
                <a:t>Print and Scan</a:t>
              </a:r>
              <a:endParaRPr dirty="0"/>
            </a:p>
          </p:txBody>
        </p:sp>
        <p:sp>
          <p:nvSpPr>
            <p:cNvPr id="1247" name="Google Shape;1247;p140"/>
            <p:cNvSpPr txBox="1"/>
            <p:nvPr/>
          </p:nvSpPr>
          <p:spPr>
            <a:xfrm>
              <a:off x="9887191" y="2124534"/>
              <a:ext cx="2265780" cy="1212502"/>
            </a:xfrm>
            <a:prstGeom prst="rect">
              <a:avLst/>
            </a:prstGeom>
            <a:noFill/>
            <a:ln>
              <a:noFill/>
            </a:ln>
          </p:spPr>
          <p:txBody>
            <a:bodyPr spcFirstLastPara="1" wrap="square" lIns="0" tIns="0" rIns="0" bIns="0" anchor="t" anchorCtr="0">
              <a:noAutofit/>
            </a:bodyPr>
            <a:lstStyle/>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Print and scan is essential</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Shared MFP’s in convenient location</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Medium Volume</a:t>
              </a:r>
              <a:endParaRPr dirty="0"/>
            </a:p>
            <a:p>
              <a:pPr marL="171348" marR="0" lvl="0" indent="-171348" algn="l" rtl="0">
                <a:lnSpc>
                  <a:spcPct val="150000"/>
                </a:lnSpc>
                <a:spcBef>
                  <a:spcPts val="0"/>
                </a:spcBef>
                <a:spcAft>
                  <a:spcPts val="0"/>
                </a:spcAft>
                <a:buClr>
                  <a:srgbClr val="595959"/>
                </a:buClr>
                <a:buSzPts val="1050"/>
                <a:buFont typeface="Arial"/>
                <a:buChar char="•"/>
              </a:pPr>
              <a:r>
                <a:rPr lang="en-US" sz="1050" dirty="0">
                  <a:solidFill>
                    <a:srgbClr val="595959"/>
                  </a:solidFill>
                  <a:latin typeface="Arial"/>
                  <a:ea typeface="Arial"/>
                  <a:cs typeface="Arial"/>
                  <a:sym typeface="Arial"/>
                </a:rPr>
                <a:t>Bulk outsourced to LPO</a:t>
              </a:r>
              <a:endParaRPr dirty="0"/>
            </a:p>
            <a:p>
              <a:pPr marL="171348" marR="0" lvl="0" indent="-104672" algn="l" rtl="0">
                <a:lnSpc>
                  <a:spcPct val="150000"/>
                </a:lnSpc>
                <a:spcBef>
                  <a:spcPts val="0"/>
                </a:spcBef>
                <a:spcAft>
                  <a:spcPts val="0"/>
                </a:spcAft>
                <a:buClr>
                  <a:schemeClr val="dk1"/>
                </a:buClr>
                <a:buSzPts val="1050"/>
                <a:buFont typeface="Arial"/>
                <a:buNone/>
              </a:pPr>
              <a:endParaRPr sz="1050" dirty="0">
                <a:solidFill>
                  <a:srgbClr val="595959"/>
                </a:solidFill>
                <a:latin typeface="Arial"/>
                <a:ea typeface="Arial"/>
                <a:cs typeface="Arial"/>
                <a:sym typeface="Arial"/>
              </a:endParaRPr>
            </a:p>
          </p:txBody>
        </p:sp>
      </p:grpSp>
      <p:sp>
        <p:nvSpPr>
          <p:cNvPr id="1248" name="Google Shape;1248;p140"/>
          <p:cNvSpPr txBox="1"/>
          <p:nvPr/>
        </p:nvSpPr>
        <p:spPr>
          <a:xfrm>
            <a:off x="10955460" y="144598"/>
            <a:ext cx="1001135" cy="461892"/>
          </a:xfrm>
          <a:prstGeom prst="rect">
            <a:avLst/>
          </a:prstGeom>
          <a:solidFill>
            <a:srgbClr val="1A7EA9"/>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US" sz="1600" dirty="0">
                <a:solidFill>
                  <a:srgbClr val="FFFFFF"/>
                </a:solidFill>
                <a:latin typeface="Arial"/>
                <a:ea typeface="Arial"/>
                <a:cs typeface="Arial"/>
                <a:sym typeface="Arial"/>
              </a:rPr>
              <a:t>Legal Guru</a:t>
            </a:r>
            <a:endParaRPr dirty="0"/>
          </a:p>
        </p:txBody>
      </p:sp>
      <p:sp>
        <p:nvSpPr>
          <p:cNvPr id="1249" name="Google Shape;1249;p140"/>
          <p:cNvSpPr/>
          <p:nvPr/>
        </p:nvSpPr>
        <p:spPr>
          <a:xfrm>
            <a:off x="10211344" y="3676273"/>
            <a:ext cx="1584349" cy="173124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600" b="1" dirty="0">
                <a:solidFill>
                  <a:srgbClr val="1A7EA9"/>
                </a:solidFill>
                <a:latin typeface="Arial"/>
                <a:ea typeface="Arial"/>
                <a:cs typeface="Arial"/>
                <a:sym typeface="Arial"/>
              </a:rPr>
              <a:t>Key Attractors</a:t>
            </a:r>
            <a:endParaRPr sz="2398" b="1" dirty="0">
              <a:solidFill>
                <a:srgbClr val="1A7EA9"/>
              </a:solidFill>
              <a:latin typeface="Arial"/>
              <a:ea typeface="Arial"/>
              <a:cs typeface="Arial"/>
              <a:sym typeface="Arial"/>
            </a:endParaRPr>
          </a:p>
          <a:p>
            <a:pPr marL="118991" marR="0" lvl="0" indent="-118991" algn="l" rtl="0">
              <a:lnSpc>
                <a:spcPct val="15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Fast/accurate solutions</a:t>
            </a:r>
            <a:endParaRPr dirty="0"/>
          </a:p>
          <a:p>
            <a:pPr marL="118991" marR="0" lvl="0" indent="-118991" algn="l" rtl="0">
              <a:lnSpc>
                <a:spcPct val="150000"/>
              </a:lnSpc>
              <a:spcBef>
                <a:spcPts val="0"/>
              </a:spcBef>
              <a:spcAft>
                <a:spcPts val="0"/>
              </a:spcAft>
              <a:buClr>
                <a:srgbClr val="262626"/>
              </a:buClr>
              <a:buSzPts val="1100"/>
              <a:buFont typeface="Arial"/>
              <a:buChar char="•"/>
            </a:pPr>
            <a:r>
              <a:rPr lang="en-US" sz="1100" dirty="0">
                <a:solidFill>
                  <a:srgbClr val="262626"/>
                </a:solidFill>
                <a:latin typeface="Arial"/>
                <a:ea typeface="Arial"/>
                <a:cs typeface="Arial"/>
                <a:sym typeface="Arial"/>
              </a:rPr>
              <a:t>Tools to increase efficiency</a:t>
            </a:r>
            <a:endParaRPr dirty="0"/>
          </a:p>
          <a:p>
            <a:pPr marL="118991" marR="0" lvl="0" indent="-118991" algn="l" rtl="0">
              <a:lnSpc>
                <a:spcPct val="150000"/>
              </a:lnSpc>
              <a:spcBef>
                <a:spcPts val="0"/>
              </a:spcBef>
              <a:spcAft>
                <a:spcPts val="0"/>
              </a:spcAft>
              <a:buClr>
                <a:srgbClr val="262626"/>
              </a:buClr>
              <a:buSzPts val="1100"/>
              <a:buFont typeface="Arial"/>
              <a:buChar char="•"/>
            </a:pPr>
            <a:r>
              <a:rPr lang="en-US" sz="1100" dirty="0">
                <a:solidFill>
                  <a:srgbClr val="262626"/>
                </a:solidFill>
                <a:latin typeface="Arial"/>
                <a:ea typeface="Arial"/>
                <a:cs typeface="Arial"/>
                <a:sym typeface="Arial"/>
              </a:rPr>
              <a:t>Routing solutions</a:t>
            </a:r>
            <a:endParaRPr dirty="0"/>
          </a:p>
        </p:txBody>
      </p:sp>
      <p:sp>
        <p:nvSpPr>
          <p:cNvPr id="1250" name="Google Shape;1250;p140"/>
          <p:cNvSpPr txBox="1">
            <a:spLocks noGrp="1"/>
          </p:cNvSpPr>
          <p:nvPr>
            <p:ph type="sldNum" idx="12"/>
          </p:nvPr>
        </p:nvSpPr>
        <p:spPr>
          <a:xfrm>
            <a:off x="211667" y="6478524"/>
            <a:ext cx="304800" cy="219456"/>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700">
                <a:solidFill>
                  <a:srgbClr val="A7B1B1"/>
                </a:solidFill>
                <a:latin typeface="Arial"/>
                <a:ea typeface="Arial"/>
                <a:cs typeface="Arial"/>
                <a:sym typeface="Arial"/>
              </a:rPr>
              <a:t>6</a:t>
            </a:fld>
            <a:endParaRPr sz="700">
              <a:solidFill>
                <a:srgbClr val="A7B1B1"/>
              </a:solidFill>
              <a:latin typeface="Arial"/>
              <a:ea typeface="Arial"/>
              <a:cs typeface="Arial"/>
              <a:sym typeface="Arial"/>
            </a:endParaRPr>
          </a:p>
        </p:txBody>
      </p:sp>
      <p:grpSp>
        <p:nvGrpSpPr>
          <p:cNvPr id="1251" name="Google Shape;1251;p140"/>
          <p:cNvGrpSpPr/>
          <p:nvPr/>
        </p:nvGrpSpPr>
        <p:grpSpPr>
          <a:xfrm>
            <a:off x="6258838" y="1888998"/>
            <a:ext cx="5579589" cy="414252"/>
            <a:chOff x="5961930" y="1094992"/>
            <a:chExt cx="6127918" cy="474182"/>
          </a:xfrm>
        </p:grpSpPr>
        <p:sp>
          <p:nvSpPr>
            <p:cNvPr id="1252" name="Google Shape;1252;p140"/>
            <p:cNvSpPr/>
            <p:nvPr/>
          </p:nvSpPr>
          <p:spPr>
            <a:xfrm>
              <a:off x="5961930" y="1094992"/>
              <a:ext cx="6127918" cy="474182"/>
            </a:xfrm>
            <a:prstGeom prst="rect">
              <a:avLst/>
            </a:prstGeom>
            <a:solidFill>
              <a:srgbClr val="0070A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2400">
                <a:solidFill>
                  <a:srgbClr val="FFFFFF"/>
                </a:solidFill>
                <a:latin typeface="Arial"/>
                <a:ea typeface="Arial"/>
                <a:cs typeface="Arial"/>
                <a:sym typeface="Arial"/>
              </a:endParaRPr>
            </a:p>
          </p:txBody>
        </p:sp>
        <p:grpSp>
          <p:nvGrpSpPr>
            <p:cNvPr id="1253" name="Google Shape;1253;p140"/>
            <p:cNvGrpSpPr/>
            <p:nvPr/>
          </p:nvGrpSpPr>
          <p:grpSpPr>
            <a:xfrm>
              <a:off x="5961930" y="1138312"/>
              <a:ext cx="6101133" cy="387537"/>
              <a:chOff x="5961930" y="1100212"/>
              <a:chExt cx="6101133" cy="387537"/>
            </a:xfrm>
          </p:grpSpPr>
          <p:sp>
            <p:nvSpPr>
              <p:cNvPr id="1254" name="Google Shape;1254;p140"/>
              <p:cNvSpPr txBox="1"/>
              <p:nvPr/>
            </p:nvSpPr>
            <p:spPr>
              <a:xfrm>
                <a:off x="5961930" y="1100215"/>
                <a:ext cx="1537671" cy="387534"/>
              </a:xfrm>
              <a:prstGeom prst="rect">
                <a:avLst/>
              </a:prstGeom>
              <a:solidFill>
                <a:srgbClr val="0070A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rgbClr val="D9EFF9"/>
                    </a:solidFill>
                    <a:latin typeface="Arial"/>
                    <a:ea typeface="Arial"/>
                    <a:cs typeface="Arial"/>
                    <a:sym typeface="Arial"/>
                  </a:rPr>
                  <a:t>Efficiency</a:t>
                </a:r>
                <a:endParaRPr/>
              </a:p>
            </p:txBody>
          </p:sp>
          <p:sp>
            <p:nvSpPr>
              <p:cNvPr id="1255" name="Google Shape;1255;p140"/>
              <p:cNvSpPr txBox="1"/>
              <p:nvPr/>
            </p:nvSpPr>
            <p:spPr>
              <a:xfrm>
                <a:off x="7383826" y="1100212"/>
                <a:ext cx="1321841" cy="387534"/>
              </a:xfrm>
              <a:prstGeom prst="rect">
                <a:avLst/>
              </a:prstGeom>
              <a:solidFill>
                <a:srgbClr val="0070A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rgbClr val="D9EFF9"/>
                    </a:solidFill>
                    <a:latin typeface="Arial"/>
                    <a:ea typeface="Arial"/>
                    <a:cs typeface="Arial"/>
                    <a:sym typeface="Arial"/>
                  </a:rPr>
                  <a:t>Accuracy</a:t>
                </a:r>
                <a:endParaRPr/>
              </a:p>
            </p:txBody>
          </p:sp>
          <p:sp>
            <p:nvSpPr>
              <p:cNvPr id="1256" name="Google Shape;1256;p140"/>
              <p:cNvSpPr txBox="1"/>
              <p:nvPr/>
            </p:nvSpPr>
            <p:spPr>
              <a:xfrm>
                <a:off x="8622263" y="1100213"/>
                <a:ext cx="1677982" cy="387534"/>
              </a:xfrm>
              <a:prstGeom prst="rect">
                <a:avLst/>
              </a:prstGeom>
              <a:solidFill>
                <a:srgbClr val="0070A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rgbClr val="D9EFF9"/>
                    </a:solidFill>
                    <a:latin typeface="Arial"/>
                    <a:ea typeface="Arial"/>
                    <a:cs typeface="Arial"/>
                    <a:sym typeface="Arial"/>
                  </a:rPr>
                  <a:t>Client Facing </a:t>
                </a:r>
                <a:endParaRPr/>
              </a:p>
            </p:txBody>
          </p:sp>
          <p:sp>
            <p:nvSpPr>
              <p:cNvPr id="1257" name="Google Shape;1257;p140"/>
              <p:cNvSpPr txBox="1"/>
              <p:nvPr/>
            </p:nvSpPr>
            <p:spPr>
              <a:xfrm>
                <a:off x="10155756" y="1100214"/>
                <a:ext cx="1907307" cy="387532"/>
              </a:xfrm>
              <a:prstGeom prst="rect">
                <a:avLst/>
              </a:prstGeom>
              <a:solidFill>
                <a:srgbClr val="0070A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rgbClr val="D9EFF9"/>
                    </a:solidFill>
                    <a:latin typeface="Arial"/>
                    <a:ea typeface="Arial"/>
                    <a:cs typeface="Arial"/>
                    <a:sym typeface="Arial"/>
                  </a:rPr>
                  <a:t>Result Oriented</a:t>
                </a:r>
                <a:endParaRPr/>
              </a:p>
            </p:txBody>
          </p:sp>
        </p:grpSp>
      </p:grpSp>
      <p:pic>
        <p:nvPicPr>
          <p:cNvPr id="1258" name="Google Shape;1258;p140"/>
          <p:cNvPicPr preferRelativeResize="0"/>
          <p:nvPr/>
        </p:nvPicPr>
        <p:blipFill rotWithShape="1">
          <a:blip r:embed="rId3">
            <a:alphaModFix/>
          </a:blip>
          <a:srcRect/>
          <a:stretch/>
        </p:blipFill>
        <p:spPr>
          <a:xfrm>
            <a:off x="99278" y="779880"/>
            <a:ext cx="5913062" cy="54249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3"/>
        <p:cNvGrpSpPr/>
        <p:nvPr/>
      </p:nvGrpSpPr>
      <p:grpSpPr>
        <a:xfrm>
          <a:off x="0" y="0"/>
          <a:ext cx="0" cy="0"/>
          <a:chOff x="0" y="0"/>
          <a:chExt cx="0" cy="0"/>
        </a:xfrm>
      </p:grpSpPr>
      <p:sp>
        <p:nvSpPr>
          <p:cNvPr id="1264" name="Google Shape;1264;p141"/>
          <p:cNvSpPr/>
          <p:nvPr/>
        </p:nvSpPr>
        <p:spPr>
          <a:xfrm>
            <a:off x="3352736" y="401789"/>
            <a:ext cx="2165127" cy="1072447"/>
          </a:xfrm>
          <a:prstGeom prst="rightArrow">
            <a:avLst>
              <a:gd name="adj1" fmla="val 50000"/>
              <a:gd name="adj2" fmla="val 50000"/>
            </a:avLst>
          </a:prstGeom>
          <a:solidFill>
            <a:schemeClr val="lt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1265" name="Google Shape;1265;p141"/>
          <p:cNvSpPr/>
          <p:nvPr/>
        </p:nvSpPr>
        <p:spPr>
          <a:xfrm>
            <a:off x="1551481" y="333196"/>
            <a:ext cx="3346314" cy="1500314"/>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182825" tIns="182825" rIns="182825" bIns="182825" anchor="t" anchorCtr="0">
            <a:noAutofit/>
          </a:bodyPr>
          <a:lstStyle/>
          <a:p>
            <a:pPr marL="0" marR="0" lvl="0" indent="0" algn="l" rtl="0">
              <a:spcBef>
                <a:spcPts val="0"/>
              </a:spcBef>
              <a:spcAft>
                <a:spcPts val="0"/>
              </a:spcAft>
              <a:buNone/>
            </a:pPr>
            <a:r>
              <a:rPr lang="en-US" sz="1050">
                <a:solidFill>
                  <a:srgbClr val="000000"/>
                </a:solidFill>
                <a:latin typeface="Arial"/>
                <a:ea typeface="Arial"/>
                <a:cs typeface="Arial"/>
                <a:sym typeface="Arial"/>
              </a:rPr>
              <a:t>Martha is a paralegal that supports anywhere between 2 to 6 cases at one time.  She works long hours in front of her computer screen.  She is constantly finding ways to maximize her time and creates her own shortcuts using excel.  Scanning and printing can be very time consuming and the printers never work likes she want them too.</a:t>
            </a:r>
            <a:endParaRPr sz="1050">
              <a:solidFill>
                <a:srgbClr val="000000"/>
              </a:solidFill>
              <a:latin typeface="Arial"/>
              <a:ea typeface="Arial"/>
              <a:cs typeface="Arial"/>
              <a:sym typeface="Arial"/>
            </a:endParaRPr>
          </a:p>
        </p:txBody>
      </p:sp>
      <p:sp>
        <p:nvSpPr>
          <p:cNvPr id="1266" name="Google Shape;1266;p141"/>
          <p:cNvSpPr/>
          <p:nvPr/>
        </p:nvSpPr>
        <p:spPr>
          <a:xfrm>
            <a:off x="67037" y="5850005"/>
            <a:ext cx="12096620" cy="944837"/>
          </a:xfrm>
          <a:prstGeom prst="rect">
            <a:avLst/>
          </a:prstGeom>
          <a:solidFill>
            <a:srgbClr val="F0F0F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sp>
        <p:nvSpPr>
          <p:cNvPr id="1267" name="Google Shape;1267;p141"/>
          <p:cNvSpPr/>
          <p:nvPr/>
        </p:nvSpPr>
        <p:spPr>
          <a:xfrm>
            <a:off x="67037" y="2116216"/>
            <a:ext cx="12096620" cy="2951874"/>
          </a:xfrm>
          <a:prstGeom prst="rect">
            <a:avLst/>
          </a:prstGeom>
          <a:solidFill>
            <a:srgbClr val="F0F0F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1799">
              <a:solidFill>
                <a:srgbClr val="FFFFFF"/>
              </a:solidFill>
              <a:latin typeface="Arial"/>
              <a:ea typeface="Arial"/>
              <a:cs typeface="Arial"/>
              <a:sym typeface="Arial"/>
            </a:endParaRPr>
          </a:p>
        </p:txBody>
      </p:sp>
      <p:cxnSp>
        <p:nvCxnSpPr>
          <p:cNvPr id="1268" name="Google Shape;1268;p141"/>
          <p:cNvCxnSpPr/>
          <p:nvPr/>
        </p:nvCxnSpPr>
        <p:spPr>
          <a:xfrm>
            <a:off x="2642176" y="2092198"/>
            <a:ext cx="0" cy="4764910"/>
          </a:xfrm>
          <a:prstGeom prst="straightConnector1">
            <a:avLst/>
          </a:prstGeom>
          <a:noFill/>
          <a:ln w="9525" cap="flat" cmpd="sng">
            <a:solidFill>
              <a:srgbClr val="BFBFBF"/>
            </a:solidFill>
            <a:prstDash val="lgDashDot"/>
            <a:round/>
            <a:headEnd type="none" w="sm" len="sm"/>
            <a:tailEnd type="none" w="sm" len="sm"/>
          </a:ln>
        </p:spPr>
      </p:cxnSp>
      <p:sp>
        <p:nvSpPr>
          <p:cNvPr id="1269" name="Google Shape;1269;p141"/>
          <p:cNvSpPr/>
          <p:nvPr/>
        </p:nvSpPr>
        <p:spPr>
          <a:xfrm>
            <a:off x="93361" y="1735316"/>
            <a:ext cx="570494" cy="29175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Arial"/>
              <a:ea typeface="Arial"/>
              <a:cs typeface="Arial"/>
              <a:sym typeface="Arial"/>
            </a:endParaRPr>
          </a:p>
        </p:txBody>
      </p:sp>
      <p:sp>
        <p:nvSpPr>
          <p:cNvPr id="1270" name="Google Shape;1270;p141"/>
          <p:cNvSpPr txBox="1"/>
          <p:nvPr/>
        </p:nvSpPr>
        <p:spPr>
          <a:xfrm>
            <a:off x="42039" y="1130278"/>
            <a:ext cx="2486701" cy="862821"/>
          </a:xfrm>
          <a:prstGeom prst="rect">
            <a:avLst/>
          </a:prstGeom>
          <a:noFill/>
          <a:ln>
            <a:noFill/>
          </a:ln>
        </p:spPr>
        <p:txBody>
          <a:bodyPr spcFirstLastPara="1" wrap="square" lIns="91400" tIns="45700" rIns="91400" bIns="45700" anchor="ctr" anchorCtr="0">
            <a:noAutofit/>
          </a:bodyPr>
          <a:lstStyle/>
          <a:p>
            <a:pPr marL="0" marR="0" lvl="0" indent="0" algn="l" rtl="0">
              <a:lnSpc>
                <a:spcPct val="80000"/>
              </a:lnSpc>
              <a:spcBef>
                <a:spcPts val="0"/>
              </a:spcBef>
              <a:spcAft>
                <a:spcPts val="0"/>
              </a:spcAft>
              <a:buNone/>
            </a:pPr>
            <a:r>
              <a:rPr lang="en-US" sz="1600">
                <a:solidFill>
                  <a:srgbClr val="0096D6"/>
                </a:solidFill>
                <a:latin typeface="Quattrocento Sans"/>
                <a:ea typeface="Quattrocento Sans"/>
                <a:cs typeface="Quattrocento Sans"/>
                <a:sym typeface="Quattrocento Sans"/>
              </a:rPr>
              <a:t>Sylvia Williams</a:t>
            </a:r>
            <a:endParaRPr sz="1600">
              <a:solidFill>
                <a:srgbClr val="0096D6"/>
              </a:solidFill>
              <a:latin typeface="Quattrocento Sans"/>
              <a:ea typeface="Quattrocento Sans"/>
              <a:cs typeface="Quattrocento Sans"/>
              <a:sym typeface="Quattrocento Sans"/>
            </a:endParaRPr>
          </a:p>
        </p:txBody>
      </p:sp>
      <p:sp>
        <p:nvSpPr>
          <p:cNvPr id="1271" name="Google Shape;1271;p141"/>
          <p:cNvSpPr txBox="1"/>
          <p:nvPr/>
        </p:nvSpPr>
        <p:spPr>
          <a:xfrm>
            <a:off x="1480718" y="83579"/>
            <a:ext cx="3131682" cy="3076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Goals, Expectations and Scenario</a:t>
            </a:r>
            <a:endParaRPr/>
          </a:p>
        </p:txBody>
      </p:sp>
      <p:sp>
        <p:nvSpPr>
          <p:cNvPr id="1272" name="Google Shape;1272;p141"/>
          <p:cNvSpPr txBox="1"/>
          <p:nvPr/>
        </p:nvSpPr>
        <p:spPr>
          <a:xfrm>
            <a:off x="8426055" y="333634"/>
            <a:ext cx="3469853" cy="415474"/>
          </a:xfrm>
          <a:prstGeom prst="rect">
            <a:avLst/>
          </a:prstGeom>
          <a:solidFill>
            <a:srgbClr val="8A888D"/>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r>
              <a:rPr lang="en-US" sz="1050">
                <a:solidFill>
                  <a:srgbClr val="FFFFFF"/>
                </a:solidFill>
                <a:latin typeface="Arial"/>
                <a:ea typeface="Arial"/>
                <a:cs typeface="Arial"/>
                <a:sym typeface="Arial"/>
              </a:rPr>
              <a:t>Business Goal: HP provides a connected experience between the paralegals and the attorneys using our printing devices.</a:t>
            </a:r>
            <a:endParaRPr/>
          </a:p>
        </p:txBody>
      </p:sp>
      <p:grpSp>
        <p:nvGrpSpPr>
          <p:cNvPr id="1273" name="Google Shape;1273;p141"/>
          <p:cNvGrpSpPr/>
          <p:nvPr/>
        </p:nvGrpSpPr>
        <p:grpSpPr>
          <a:xfrm>
            <a:off x="301796" y="1737725"/>
            <a:ext cx="11856710" cy="295276"/>
            <a:chOff x="5150" y="0"/>
            <a:chExt cx="11856710" cy="295276"/>
          </a:xfrm>
        </p:grpSpPr>
        <p:sp>
          <p:nvSpPr>
            <p:cNvPr id="1274" name="Google Shape;1274;p141"/>
            <p:cNvSpPr/>
            <p:nvPr/>
          </p:nvSpPr>
          <p:spPr>
            <a:xfrm>
              <a:off x="5150" y="0"/>
              <a:ext cx="2578593" cy="295276"/>
            </a:xfrm>
            <a:prstGeom prst="chevron">
              <a:avLst>
                <a:gd name="adj"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75" name="Google Shape;1275;p141"/>
            <p:cNvSpPr txBox="1"/>
            <p:nvPr/>
          </p:nvSpPr>
          <p:spPr>
            <a:xfrm>
              <a:off x="152788" y="0"/>
              <a:ext cx="2283317" cy="295276"/>
            </a:xfrm>
            <a:prstGeom prst="rect">
              <a:avLst/>
            </a:prstGeom>
            <a:noFill/>
            <a:ln>
              <a:noFill/>
            </a:ln>
          </p:spPr>
          <p:txBody>
            <a:bodyPr spcFirstLastPara="1" wrap="square" lIns="44000" tIns="14650" rIns="14650" bIns="14650" anchor="ctr" anchorCtr="0">
              <a:noAutofit/>
            </a:bodyPr>
            <a:lstStyle/>
            <a:p>
              <a:pPr marL="0" marR="0" lvl="0" indent="0" algn="ctr" rtl="0">
                <a:lnSpc>
                  <a:spcPct val="90000"/>
                </a:lnSpc>
                <a:spcBef>
                  <a:spcPts val="0"/>
                </a:spcBef>
                <a:spcAft>
                  <a:spcPts val="0"/>
                </a:spcAft>
                <a:buNone/>
              </a:pPr>
              <a:r>
                <a:rPr lang="en-US" sz="1100">
                  <a:solidFill>
                    <a:schemeClr val="lt1"/>
                  </a:solidFill>
                  <a:latin typeface="Arial"/>
                  <a:ea typeface="Arial"/>
                  <a:cs typeface="Arial"/>
                  <a:sym typeface="Arial"/>
                </a:rPr>
                <a:t>Collaboration</a:t>
              </a:r>
              <a:endParaRPr sz="1100">
                <a:solidFill>
                  <a:schemeClr val="lt1"/>
                </a:solidFill>
                <a:latin typeface="Arial"/>
                <a:ea typeface="Arial"/>
                <a:cs typeface="Arial"/>
                <a:sym typeface="Arial"/>
              </a:endParaRPr>
            </a:p>
          </p:txBody>
        </p:sp>
        <p:sp>
          <p:nvSpPr>
            <p:cNvPr id="1276" name="Google Shape;1276;p141"/>
            <p:cNvSpPr/>
            <p:nvPr/>
          </p:nvSpPr>
          <p:spPr>
            <a:xfrm>
              <a:off x="2372826" y="0"/>
              <a:ext cx="2636111" cy="295276"/>
            </a:xfrm>
            <a:prstGeom prst="chevron">
              <a:avLst>
                <a:gd name="adj"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77" name="Google Shape;1277;p141"/>
            <p:cNvSpPr txBox="1"/>
            <p:nvPr/>
          </p:nvSpPr>
          <p:spPr>
            <a:xfrm>
              <a:off x="2520464" y="0"/>
              <a:ext cx="2340835" cy="295276"/>
            </a:xfrm>
            <a:prstGeom prst="rect">
              <a:avLst/>
            </a:prstGeom>
            <a:noFill/>
            <a:ln>
              <a:noFill/>
            </a:ln>
          </p:spPr>
          <p:txBody>
            <a:bodyPr spcFirstLastPara="1" wrap="square" lIns="44000" tIns="14650" rIns="14650" bIns="14650" anchor="ctr" anchorCtr="0">
              <a:noAutofit/>
            </a:bodyPr>
            <a:lstStyle/>
            <a:p>
              <a:pPr marL="0" marR="0" lvl="0" indent="0" algn="ctr" rtl="0">
                <a:lnSpc>
                  <a:spcPct val="90000"/>
                </a:lnSpc>
                <a:spcBef>
                  <a:spcPts val="0"/>
                </a:spcBef>
                <a:spcAft>
                  <a:spcPts val="0"/>
                </a:spcAft>
                <a:buNone/>
              </a:pPr>
              <a:r>
                <a:rPr lang="en-US" sz="1100">
                  <a:solidFill>
                    <a:schemeClr val="lt1"/>
                  </a:solidFill>
                  <a:latin typeface="Arial"/>
                  <a:ea typeface="Arial"/>
                  <a:cs typeface="Arial"/>
                  <a:sym typeface="Arial"/>
                </a:rPr>
                <a:t>Document Management</a:t>
              </a:r>
              <a:endParaRPr sz="1100">
                <a:solidFill>
                  <a:schemeClr val="lt1"/>
                </a:solidFill>
                <a:latin typeface="Arial"/>
                <a:ea typeface="Arial"/>
                <a:cs typeface="Arial"/>
                <a:sym typeface="Arial"/>
              </a:endParaRPr>
            </a:p>
          </p:txBody>
        </p:sp>
        <p:sp>
          <p:nvSpPr>
            <p:cNvPr id="1278" name="Google Shape;1278;p141"/>
            <p:cNvSpPr/>
            <p:nvPr/>
          </p:nvSpPr>
          <p:spPr>
            <a:xfrm>
              <a:off x="4798020" y="0"/>
              <a:ext cx="2963328" cy="295276"/>
            </a:xfrm>
            <a:prstGeom prst="chevron">
              <a:avLst>
                <a:gd name="adj"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79" name="Google Shape;1279;p141"/>
            <p:cNvSpPr txBox="1"/>
            <p:nvPr/>
          </p:nvSpPr>
          <p:spPr>
            <a:xfrm>
              <a:off x="4945658" y="0"/>
              <a:ext cx="2668052" cy="295276"/>
            </a:xfrm>
            <a:prstGeom prst="rect">
              <a:avLst/>
            </a:prstGeom>
            <a:noFill/>
            <a:ln>
              <a:noFill/>
            </a:ln>
          </p:spPr>
          <p:txBody>
            <a:bodyPr spcFirstLastPara="1" wrap="square" lIns="44000" tIns="14650" rIns="14650" bIns="14650" anchor="ctr" anchorCtr="0">
              <a:noAutofit/>
            </a:bodyPr>
            <a:lstStyle/>
            <a:p>
              <a:pPr marL="0" marR="0" lvl="0" indent="0" algn="ctr" rtl="0">
                <a:lnSpc>
                  <a:spcPct val="90000"/>
                </a:lnSpc>
                <a:spcBef>
                  <a:spcPts val="0"/>
                </a:spcBef>
                <a:spcAft>
                  <a:spcPts val="0"/>
                </a:spcAft>
                <a:buNone/>
              </a:pPr>
              <a:r>
                <a:rPr lang="en-US" sz="1100">
                  <a:solidFill>
                    <a:schemeClr val="lt1"/>
                  </a:solidFill>
                  <a:latin typeface="Arial"/>
                  <a:ea typeface="Arial"/>
                  <a:cs typeface="Arial"/>
                  <a:sym typeface="Arial"/>
                </a:rPr>
                <a:t>Preparing Documents</a:t>
              </a:r>
              <a:endParaRPr sz="1100">
                <a:solidFill>
                  <a:schemeClr val="lt1"/>
                </a:solidFill>
                <a:latin typeface="Arial"/>
                <a:ea typeface="Arial"/>
                <a:cs typeface="Arial"/>
                <a:sym typeface="Arial"/>
              </a:endParaRPr>
            </a:p>
          </p:txBody>
        </p:sp>
        <p:sp>
          <p:nvSpPr>
            <p:cNvPr id="1280" name="Google Shape;1280;p141"/>
            <p:cNvSpPr/>
            <p:nvPr/>
          </p:nvSpPr>
          <p:spPr>
            <a:xfrm>
              <a:off x="7550431" y="0"/>
              <a:ext cx="2413171" cy="295276"/>
            </a:xfrm>
            <a:prstGeom prst="chevron">
              <a:avLst>
                <a:gd name="adj"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81" name="Google Shape;1281;p141"/>
            <p:cNvSpPr txBox="1"/>
            <p:nvPr/>
          </p:nvSpPr>
          <p:spPr>
            <a:xfrm>
              <a:off x="7698069" y="0"/>
              <a:ext cx="2117895" cy="295276"/>
            </a:xfrm>
            <a:prstGeom prst="rect">
              <a:avLst/>
            </a:prstGeom>
            <a:noFill/>
            <a:ln>
              <a:noFill/>
            </a:ln>
          </p:spPr>
          <p:txBody>
            <a:bodyPr spcFirstLastPara="1" wrap="square" lIns="44000" tIns="14650" rIns="14650" bIns="14650" anchor="ctr" anchorCtr="0">
              <a:noAutofit/>
            </a:bodyPr>
            <a:lstStyle/>
            <a:p>
              <a:pPr marL="0" marR="0" lvl="0" indent="0" algn="ctr" rtl="0">
                <a:lnSpc>
                  <a:spcPct val="90000"/>
                </a:lnSpc>
                <a:spcBef>
                  <a:spcPts val="0"/>
                </a:spcBef>
                <a:spcAft>
                  <a:spcPts val="0"/>
                </a:spcAft>
                <a:buNone/>
              </a:pPr>
              <a:r>
                <a:rPr lang="en-US" sz="1100">
                  <a:solidFill>
                    <a:schemeClr val="lt1"/>
                  </a:solidFill>
                  <a:latin typeface="Arial"/>
                  <a:ea typeface="Arial"/>
                  <a:cs typeface="Arial"/>
                  <a:sym typeface="Arial"/>
                </a:rPr>
                <a:t>Printing</a:t>
              </a:r>
              <a:endParaRPr sz="1100">
                <a:solidFill>
                  <a:schemeClr val="lt1"/>
                </a:solidFill>
                <a:latin typeface="Arial"/>
                <a:ea typeface="Arial"/>
                <a:cs typeface="Arial"/>
                <a:sym typeface="Arial"/>
              </a:endParaRPr>
            </a:p>
          </p:txBody>
        </p:sp>
        <p:sp>
          <p:nvSpPr>
            <p:cNvPr id="1282" name="Google Shape;1282;p141"/>
            <p:cNvSpPr/>
            <p:nvPr/>
          </p:nvSpPr>
          <p:spPr>
            <a:xfrm>
              <a:off x="9752685" y="0"/>
              <a:ext cx="2109175" cy="295276"/>
            </a:xfrm>
            <a:prstGeom prst="chevron">
              <a:avLst>
                <a:gd name="adj"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83" name="Google Shape;1283;p141"/>
            <p:cNvSpPr txBox="1"/>
            <p:nvPr/>
          </p:nvSpPr>
          <p:spPr>
            <a:xfrm>
              <a:off x="9900323" y="0"/>
              <a:ext cx="1813899" cy="295276"/>
            </a:xfrm>
            <a:prstGeom prst="rect">
              <a:avLst/>
            </a:prstGeom>
            <a:noFill/>
            <a:ln>
              <a:noFill/>
            </a:ln>
          </p:spPr>
          <p:txBody>
            <a:bodyPr spcFirstLastPara="1" wrap="square" lIns="44000" tIns="14650" rIns="14650" bIns="14650" anchor="ctr" anchorCtr="0">
              <a:noAutofit/>
            </a:bodyPr>
            <a:lstStyle/>
            <a:p>
              <a:pPr marL="0" marR="0" lvl="0" indent="0" algn="ctr" rtl="0">
                <a:lnSpc>
                  <a:spcPct val="90000"/>
                </a:lnSpc>
                <a:spcBef>
                  <a:spcPts val="0"/>
                </a:spcBef>
                <a:spcAft>
                  <a:spcPts val="0"/>
                </a:spcAft>
                <a:buNone/>
              </a:pPr>
              <a:r>
                <a:rPr lang="en-US" sz="1100">
                  <a:solidFill>
                    <a:schemeClr val="lt1"/>
                  </a:solidFill>
                  <a:latin typeface="Arial"/>
                  <a:ea typeface="Arial"/>
                  <a:cs typeface="Arial"/>
                  <a:sym typeface="Arial"/>
                </a:rPr>
                <a:t>Scanning</a:t>
              </a:r>
              <a:endParaRPr sz="1100">
                <a:solidFill>
                  <a:schemeClr val="lt1"/>
                </a:solidFill>
                <a:latin typeface="Arial"/>
                <a:ea typeface="Arial"/>
                <a:cs typeface="Arial"/>
                <a:sym typeface="Arial"/>
              </a:endParaRPr>
            </a:p>
          </p:txBody>
        </p:sp>
      </p:grpSp>
      <p:sp>
        <p:nvSpPr>
          <p:cNvPr id="1284" name="Google Shape;1284;p141"/>
          <p:cNvSpPr txBox="1"/>
          <p:nvPr/>
        </p:nvSpPr>
        <p:spPr>
          <a:xfrm rot="-5400000">
            <a:off x="-116453" y="3511086"/>
            <a:ext cx="550008" cy="261542"/>
          </a:xfrm>
          <a:prstGeom prst="rect">
            <a:avLst/>
          </a:prstGeom>
          <a:noFill/>
          <a:ln>
            <a:noFill/>
          </a:ln>
        </p:spPr>
        <p:txBody>
          <a:bodyPr spcFirstLastPara="1" wrap="square" lIns="91400" tIns="45700" rIns="91400" bIns="45700" anchor="ctr" anchorCtr="0">
            <a:noAutofit/>
          </a:bodyPr>
          <a:lstStyle/>
          <a:p>
            <a:pPr marL="0" marR="0" lvl="0" indent="0" algn="l" rtl="0">
              <a:spcBef>
                <a:spcPts val="0"/>
              </a:spcBef>
              <a:spcAft>
                <a:spcPts val="0"/>
              </a:spcAft>
              <a:buNone/>
            </a:pPr>
            <a:r>
              <a:rPr lang="en-US" sz="1050" cap="none">
                <a:solidFill>
                  <a:srgbClr val="000000"/>
                </a:solidFill>
                <a:latin typeface="Arial"/>
                <a:ea typeface="Arial"/>
                <a:cs typeface="Arial"/>
                <a:sym typeface="Arial"/>
              </a:rPr>
              <a:t>DOING</a:t>
            </a:r>
            <a:endParaRPr/>
          </a:p>
        </p:txBody>
      </p:sp>
      <p:sp>
        <p:nvSpPr>
          <p:cNvPr id="1285" name="Google Shape;1285;p141"/>
          <p:cNvSpPr txBox="1"/>
          <p:nvPr/>
        </p:nvSpPr>
        <p:spPr>
          <a:xfrm rot="-5400000">
            <a:off x="-155883" y="5328275"/>
            <a:ext cx="657381" cy="261542"/>
          </a:xfrm>
          <a:prstGeom prst="rect">
            <a:avLst/>
          </a:prstGeom>
          <a:noFill/>
          <a:ln>
            <a:noFill/>
          </a:ln>
        </p:spPr>
        <p:txBody>
          <a:bodyPr spcFirstLastPara="1" wrap="square" lIns="91400" tIns="45700" rIns="91400" bIns="45700" anchor="ctr" anchorCtr="0">
            <a:noAutofit/>
          </a:bodyPr>
          <a:lstStyle/>
          <a:p>
            <a:pPr marL="0" marR="0" lvl="0" indent="0" algn="l" rtl="0">
              <a:spcBef>
                <a:spcPts val="0"/>
              </a:spcBef>
              <a:spcAft>
                <a:spcPts val="0"/>
              </a:spcAft>
              <a:buNone/>
            </a:pPr>
            <a:r>
              <a:rPr lang="en-US" sz="1050" cap="none">
                <a:solidFill>
                  <a:srgbClr val="000000"/>
                </a:solidFill>
                <a:latin typeface="Arial"/>
                <a:ea typeface="Arial"/>
                <a:cs typeface="Arial"/>
                <a:sym typeface="Arial"/>
              </a:rPr>
              <a:t>FEELING</a:t>
            </a:r>
            <a:endParaRPr/>
          </a:p>
        </p:txBody>
      </p:sp>
      <p:sp>
        <p:nvSpPr>
          <p:cNvPr id="1286" name="Google Shape;1286;p141"/>
          <p:cNvSpPr txBox="1"/>
          <p:nvPr/>
        </p:nvSpPr>
        <p:spPr>
          <a:xfrm>
            <a:off x="261222" y="3922698"/>
            <a:ext cx="2246312" cy="915611"/>
          </a:xfrm>
          <a:prstGeom prst="rect">
            <a:avLst/>
          </a:prstGeom>
          <a:noFill/>
          <a:ln>
            <a:noFill/>
          </a:ln>
        </p:spPr>
        <p:txBody>
          <a:bodyPr spcFirstLastPara="1" wrap="square" lIns="91400" tIns="45700" rIns="91400" bIns="45700" anchor="ctr" anchorCtr="0">
            <a:noAutofit/>
          </a:bodyPr>
          <a:lstStyle/>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Heavy Emails and phone calls is used to communicate with attorneys, paralegals, as well as the client.</a:t>
            </a:r>
            <a:endParaRPr/>
          </a:p>
          <a:p>
            <a:pPr marL="228531" marR="0" lvl="0" indent="-165031" algn="l" rtl="0">
              <a:lnSpc>
                <a:spcPct val="107000"/>
              </a:lnSpc>
              <a:spcBef>
                <a:spcPts val="0"/>
              </a:spcBef>
              <a:spcAft>
                <a:spcPts val="0"/>
              </a:spcAft>
              <a:buClr>
                <a:schemeClr val="dk1"/>
              </a:buClr>
              <a:buSzPts val="1000"/>
              <a:buFont typeface="Arial"/>
              <a:buNone/>
            </a:pPr>
            <a:endParaRPr sz="1000">
              <a:solidFill>
                <a:srgbClr val="000000"/>
              </a:solidFill>
              <a:latin typeface="Arial"/>
              <a:ea typeface="Arial"/>
              <a:cs typeface="Arial"/>
              <a:sym typeface="Arial"/>
            </a:endParaRPr>
          </a:p>
        </p:txBody>
      </p:sp>
      <p:sp>
        <p:nvSpPr>
          <p:cNvPr id="1287" name="Google Shape;1287;p141"/>
          <p:cNvSpPr txBox="1"/>
          <p:nvPr/>
        </p:nvSpPr>
        <p:spPr>
          <a:xfrm>
            <a:off x="1246863" y="2531039"/>
            <a:ext cx="184683" cy="369236"/>
          </a:xfrm>
          <a:prstGeom prst="rect">
            <a:avLst/>
          </a:prstGeom>
          <a:noFill/>
          <a:ln>
            <a:noFill/>
          </a:ln>
        </p:spPr>
        <p:txBody>
          <a:bodyPr spcFirstLastPara="1" wrap="square" lIns="91400" tIns="45700" rIns="91400" bIns="45700" anchor="ctr" anchorCtr="0">
            <a:noAutofit/>
          </a:bodyPr>
          <a:lstStyle/>
          <a:p>
            <a:pPr marL="0" marR="0" lvl="0" indent="0" algn="l" rtl="0">
              <a:spcBef>
                <a:spcPts val="0"/>
              </a:spcBef>
              <a:spcAft>
                <a:spcPts val="0"/>
              </a:spcAft>
              <a:buNone/>
            </a:pPr>
            <a:endParaRPr sz="1799">
              <a:solidFill>
                <a:srgbClr val="000000"/>
              </a:solidFill>
              <a:latin typeface="Arial"/>
              <a:ea typeface="Arial"/>
              <a:cs typeface="Arial"/>
              <a:sym typeface="Arial"/>
            </a:endParaRPr>
          </a:p>
        </p:txBody>
      </p:sp>
      <p:sp>
        <p:nvSpPr>
          <p:cNvPr id="1288" name="Google Shape;1288;p141"/>
          <p:cNvSpPr/>
          <p:nvPr/>
        </p:nvSpPr>
        <p:spPr>
          <a:xfrm>
            <a:off x="364222" y="5897692"/>
            <a:ext cx="221731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Have a system that all files go to that can be accessed by everyone on that matter/case.</a:t>
            </a:r>
            <a:endParaRPr sz="1000">
              <a:solidFill>
                <a:srgbClr val="000000"/>
              </a:solidFill>
              <a:latin typeface="Arial"/>
              <a:ea typeface="Arial"/>
              <a:cs typeface="Arial"/>
              <a:sym typeface="Arial"/>
            </a:endParaRPr>
          </a:p>
        </p:txBody>
      </p:sp>
      <p:sp>
        <p:nvSpPr>
          <p:cNvPr id="1289" name="Google Shape;1289;p141"/>
          <p:cNvSpPr txBox="1"/>
          <p:nvPr/>
        </p:nvSpPr>
        <p:spPr>
          <a:xfrm rot="-5400000">
            <a:off x="-365820" y="6167616"/>
            <a:ext cx="1077258" cy="261542"/>
          </a:xfrm>
          <a:prstGeom prst="rect">
            <a:avLst/>
          </a:prstGeom>
          <a:noFill/>
          <a:ln>
            <a:noFill/>
          </a:ln>
        </p:spPr>
        <p:txBody>
          <a:bodyPr spcFirstLastPara="1" wrap="square" lIns="91400" tIns="45700" rIns="91400" bIns="45700" anchor="ctr" anchorCtr="0">
            <a:noAutofit/>
          </a:bodyPr>
          <a:lstStyle/>
          <a:p>
            <a:pPr marL="0" marR="0" lvl="0" indent="0" algn="l" rtl="0">
              <a:spcBef>
                <a:spcPts val="0"/>
              </a:spcBef>
              <a:spcAft>
                <a:spcPts val="0"/>
              </a:spcAft>
              <a:buNone/>
            </a:pPr>
            <a:r>
              <a:rPr lang="en-US" sz="1050" cap="none">
                <a:solidFill>
                  <a:srgbClr val="000000"/>
                </a:solidFill>
                <a:latin typeface="Arial"/>
                <a:ea typeface="Arial"/>
                <a:cs typeface="Arial"/>
                <a:sym typeface="Arial"/>
              </a:rPr>
              <a:t>OPPORTUNTIES</a:t>
            </a:r>
            <a:endParaRPr/>
          </a:p>
        </p:txBody>
      </p:sp>
      <p:cxnSp>
        <p:nvCxnSpPr>
          <p:cNvPr id="1290" name="Google Shape;1290;p141"/>
          <p:cNvCxnSpPr/>
          <p:nvPr/>
        </p:nvCxnSpPr>
        <p:spPr>
          <a:xfrm>
            <a:off x="4994903" y="2092198"/>
            <a:ext cx="0" cy="4764910"/>
          </a:xfrm>
          <a:prstGeom prst="straightConnector1">
            <a:avLst/>
          </a:prstGeom>
          <a:noFill/>
          <a:ln w="9525" cap="flat" cmpd="sng">
            <a:solidFill>
              <a:srgbClr val="BFBFBF"/>
            </a:solidFill>
            <a:prstDash val="lgDashDot"/>
            <a:round/>
            <a:headEnd type="none" w="sm" len="sm"/>
            <a:tailEnd type="none" w="sm" len="sm"/>
          </a:ln>
        </p:spPr>
      </p:cxnSp>
      <p:cxnSp>
        <p:nvCxnSpPr>
          <p:cNvPr id="1291" name="Google Shape;1291;p141"/>
          <p:cNvCxnSpPr/>
          <p:nvPr/>
        </p:nvCxnSpPr>
        <p:spPr>
          <a:xfrm>
            <a:off x="7805928" y="2027073"/>
            <a:ext cx="0" cy="4764910"/>
          </a:xfrm>
          <a:prstGeom prst="straightConnector1">
            <a:avLst/>
          </a:prstGeom>
          <a:noFill/>
          <a:ln w="9525" cap="flat" cmpd="sng">
            <a:solidFill>
              <a:srgbClr val="BFBFBF"/>
            </a:solidFill>
            <a:prstDash val="lgDashDot"/>
            <a:round/>
            <a:headEnd type="none" w="sm" len="sm"/>
            <a:tailEnd type="none" w="sm" len="sm"/>
          </a:ln>
        </p:spPr>
      </p:cxnSp>
      <p:cxnSp>
        <p:nvCxnSpPr>
          <p:cNvPr id="1292" name="Google Shape;1292;p141"/>
          <p:cNvCxnSpPr/>
          <p:nvPr/>
        </p:nvCxnSpPr>
        <p:spPr>
          <a:xfrm>
            <a:off x="10017616" y="2072106"/>
            <a:ext cx="0" cy="4764910"/>
          </a:xfrm>
          <a:prstGeom prst="straightConnector1">
            <a:avLst/>
          </a:prstGeom>
          <a:noFill/>
          <a:ln w="9525" cap="flat" cmpd="sng">
            <a:solidFill>
              <a:srgbClr val="BFBFBF"/>
            </a:solidFill>
            <a:prstDash val="lgDashDot"/>
            <a:round/>
            <a:headEnd type="none" w="sm" len="sm"/>
            <a:tailEnd type="none" w="sm" len="sm"/>
          </a:ln>
        </p:spPr>
      </p:cxnSp>
      <p:sp>
        <p:nvSpPr>
          <p:cNvPr id="1293" name="Google Shape;1293;p141"/>
          <p:cNvSpPr txBox="1"/>
          <p:nvPr/>
        </p:nvSpPr>
        <p:spPr>
          <a:xfrm>
            <a:off x="8439298" y="961858"/>
            <a:ext cx="3433098" cy="415474"/>
          </a:xfrm>
          <a:prstGeom prst="rect">
            <a:avLst/>
          </a:prstGeom>
          <a:solidFill>
            <a:srgbClr val="8A888D"/>
          </a:solidFill>
          <a:ln>
            <a:noFill/>
          </a:ln>
        </p:spPr>
        <p:txBody>
          <a:bodyPr spcFirstLastPara="1" wrap="square" lIns="91400" tIns="45700" rIns="91400" bIns="45700" anchor="ctr" anchorCtr="0">
            <a:noAutofit/>
          </a:bodyPr>
          <a:lstStyle/>
          <a:p>
            <a:pPr marL="0" marR="0" lvl="0" indent="0" algn="l" rtl="0">
              <a:spcBef>
                <a:spcPts val="0"/>
              </a:spcBef>
              <a:spcAft>
                <a:spcPts val="0"/>
              </a:spcAft>
              <a:buNone/>
            </a:pPr>
            <a:r>
              <a:rPr lang="en-US" sz="1050">
                <a:solidFill>
                  <a:srgbClr val="FFFFFF"/>
                </a:solidFill>
                <a:latin typeface="Arial"/>
                <a:ea typeface="Arial"/>
                <a:cs typeface="Arial"/>
                <a:sym typeface="Arial"/>
              </a:rPr>
              <a:t>Business Goal: HP to gain more business with A3 devices by creating API’s Legal verticals.</a:t>
            </a:r>
            <a:endParaRPr/>
          </a:p>
        </p:txBody>
      </p:sp>
      <p:sp>
        <p:nvSpPr>
          <p:cNvPr id="1294" name="Google Shape;1294;p141"/>
          <p:cNvSpPr/>
          <p:nvPr/>
        </p:nvSpPr>
        <p:spPr>
          <a:xfrm>
            <a:off x="5546879" y="374831"/>
            <a:ext cx="2819182" cy="1223412"/>
          </a:xfrm>
          <a:prstGeom prst="rect">
            <a:avLst/>
          </a:prstGeom>
          <a:noFill/>
          <a:ln>
            <a:noFill/>
          </a:ln>
        </p:spPr>
        <p:txBody>
          <a:bodyPr spcFirstLastPara="1" wrap="square" lIns="91425" tIns="45700" rIns="91425" bIns="45700" anchor="t" anchorCtr="0">
            <a:noAutofit/>
          </a:bodyPr>
          <a:lstStyle/>
          <a:p>
            <a:pPr marL="171399" marR="0" lvl="0" indent="-171399" algn="l" rtl="0">
              <a:spcBef>
                <a:spcPts val="0"/>
              </a:spcBef>
              <a:spcAft>
                <a:spcPts val="0"/>
              </a:spcAft>
              <a:buClr>
                <a:srgbClr val="000000"/>
              </a:buClr>
              <a:buSzPts val="1050"/>
              <a:buFont typeface="Arial"/>
              <a:buChar char="•"/>
            </a:pPr>
            <a:r>
              <a:rPr lang="en-US" sz="1050">
                <a:solidFill>
                  <a:srgbClr val="000000"/>
                </a:solidFill>
                <a:latin typeface="Arial"/>
                <a:ea typeface="Arial"/>
                <a:cs typeface="Arial"/>
                <a:sym typeface="Arial"/>
              </a:rPr>
              <a:t>I should be able to find a way to take the redundancies out of my work using the multiple tools I have at my fingertips.</a:t>
            </a:r>
            <a:endParaRPr sz="1050">
              <a:solidFill>
                <a:srgbClr val="000000"/>
              </a:solidFill>
              <a:latin typeface="Arial"/>
              <a:ea typeface="Arial"/>
              <a:cs typeface="Arial"/>
              <a:sym typeface="Arial"/>
            </a:endParaRPr>
          </a:p>
          <a:p>
            <a:pPr marL="171399" marR="0" lvl="0" indent="-171399" algn="l" rtl="0">
              <a:spcBef>
                <a:spcPts val="0"/>
              </a:spcBef>
              <a:spcAft>
                <a:spcPts val="0"/>
              </a:spcAft>
              <a:buClr>
                <a:srgbClr val="000000"/>
              </a:buClr>
              <a:buSzPts val="1050"/>
              <a:buFont typeface="Arial"/>
              <a:buChar char="•"/>
            </a:pPr>
            <a:r>
              <a:rPr lang="en-US" sz="1050">
                <a:solidFill>
                  <a:srgbClr val="000000"/>
                </a:solidFill>
                <a:latin typeface="Arial"/>
                <a:ea typeface="Arial"/>
                <a:cs typeface="Arial"/>
                <a:sym typeface="Arial"/>
              </a:rPr>
              <a:t>I want to be able to have access to all my cases/matters whenever I need it and wherever I am so I am not constantly running back to my desk.</a:t>
            </a:r>
            <a:endParaRPr sz="1050">
              <a:solidFill>
                <a:srgbClr val="000000"/>
              </a:solidFill>
              <a:latin typeface="Arial"/>
              <a:ea typeface="Arial"/>
              <a:cs typeface="Arial"/>
              <a:sym typeface="Arial"/>
            </a:endParaRPr>
          </a:p>
        </p:txBody>
      </p:sp>
      <p:sp>
        <p:nvSpPr>
          <p:cNvPr id="1295" name="Google Shape;1295;p141"/>
          <p:cNvSpPr txBox="1"/>
          <p:nvPr/>
        </p:nvSpPr>
        <p:spPr>
          <a:xfrm>
            <a:off x="5300624" y="153491"/>
            <a:ext cx="584639" cy="54880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7998">
                <a:solidFill>
                  <a:srgbClr val="7F7F7F"/>
                </a:solidFill>
                <a:latin typeface="Arial"/>
                <a:ea typeface="Arial"/>
                <a:cs typeface="Arial"/>
                <a:sym typeface="Arial"/>
              </a:rPr>
              <a:t>“</a:t>
            </a:r>
            <a:endParaRPr/>
          </a:p>
        </p:txBody>
      </p:sp>
      <p:sp>
        <p:nvSpPr>
          <p:cNvPr id="1296" name="Google Shape;1296;p141"/>
          <p:cNvSpPr txBox="1"/>
          <p:nvPr/>
        </p:nvSpPr>
        <p:spPr>
          <a:xfrm rot="10800000">
            <a:off x="7009222" y="1230880"/>
            <a:ext cx="584639" cy="54880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7998">
                <a:solidFill>
                  <a:srgbClr val="7F7F7F"/>
                </a:solidFill>
                <a:latin typeface="Arial"/>
                <a:ea typeface="Arial"/>
                <a:cs typeface="Arial"/>
                <a:sym typeface="Arial"/>
              </a:rPr>
              <a:t>“</a:t>
            </a:r>
            <a:endParaRPr/>
          </a:p>
        </p:txBody>
      </p:sp>
      <p:sp>
        <p:nvSpPr>
          <p:cNvPr id="1297" name="Google Shape;1297;p141"/>
          <p:cNvSpPr/>
          <p:nvPr/>
        </p:nvSpPr>
        <p:spPr>
          <a:xfrm>
            <a:off x="357299" y="5115015"/>
            <a:ext cx="2217315"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It is very difficult to get all the documents I need from attorneys and at times I am constantly bothering them for these documents</a:t>
            </a:r>
            <a:endParaRPr sz="1000">
              <a:solidFill>
                <a:srgbClr val="000000"/>
              </a:solidFill>
              <a:latin typeface="Arial"/>
              <a:ea typeface="Arial"/>
              <a:cs typeface="Arial"/>
              <a:sym typeface="Arial"/>
            </a:endParaRPr>
          </a:p>
        </p:txBody>
      </p:sp>
      <p:sp>
        <p:nvSpPr>
          <p:cNvPr id="1298" name="Google Shape;1298;p141"/>
          <p:cNvSpPr txBox="1"/>
          <p:nvPr/>
        </p:nvSpPr>
        <p:spPr>
          <a:xfrm>
            <a:off x="5115432" y="3623523"/>
            <a:ext cx="2246312" cy="1409592"/>
          </a:xfrm>
          <a:prstGeom prst="rect">
            <a:avLst/>
          </a:prstGeom>
          <a:noFill/>
          <a:ln>
            <a:noFill/>
          </a:ln>
        </p:spPr>
        <p:txBody>
          <a:bodyPr spcFirstLastPara="1" wrap="square" lIns="91400" tIns="45700" rIns="91400" bIns="45700" anchor="ctr" anchorCtr="0">
            <a:noAutofit/>
          </a:bodyPr>
          <a:lstStyle/>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Adobe is a must and is used for:</a:t>
            </a:r>
            <a:endParaRPr sz="1000">
              <a:solidFill>
                <a:srgbClr val="000000"/>
              </a:solidFill>
              <a:latin typeface="Arial"/>
              <a:ea typeface="Arial"/>
              <a:cs typeface="Arial"/>
              <a:sym typeface="Arial"/>
            </a:endParaRPr>
          </a:p>
          <a:p>
            <a:pPr marL="685731" marR="0" lvl="1" indent="-228531" algn="l" rtl="0">
              <a:lnSpc>
                <a:spcPct val="107000"/>
              </a:lnSpc>
              <a:spcBef>
                <a:spcPts val="0"/>
              </a:spcBef>
              <a:spcAft>
                <a:spcPts val="0"/>
              </a:spcAft>
              <a:buClr>
                <a:srgbClr val="000000"/>
              </a:buClr>
              <a:buSzPts val="1000"/>
              <a:buFont typeface="Arial"/>
              <a:buAutoNum type="arabicPeriod"/>
            </a:pPr>
            <a:r>
              <a:rPr lang="en-US" sz="1000" b="0" i="0" u="none" strike="noStrike" cap="none">
                <a:solidFill>
                  <a:srgbClr val="000000"/>
                </a:solidFill>
                <a:latin typeface="Arial"/>
                <a:ea typeface="Arial"/>
                <a:cs typeface="Arial"/>
                <a:sym typeface="Arial"/>
              </a:rPr>
              <a:t>Digitizing documents</a:t>
            </a:r>
            <a:endParaRPr/>
          </a:p>
          <a:p>
            <a:pPr marL="685731" marR="0" lvl="1" indent="-228531" algn="l" rtl="0">
              <a:lnSpc>
                <a:spcPct val="107000"/>
              </a:lnSpc>
              <a:spcBef>
                <a:spcPts val="0"/>
              </a:spcBef>
              <a:spcAft>
                <a:spcPts val="0"/>
              </a:spcAft>
              <a:buClr>
                <a:srgbClr val="000000"/>
              </a:buClr>
              <a:buSzPts val="1000"/>
              <a:buFont typeface="Arial"/>
              <a:buAutoNum type="arabicPeriod"/>
            </a:pPr>
            <a:r>
              <a:rPr lang="en-US" sz="1000" b="0" i="0" u="none" strike="noStrike" cap="none">
                <a:solidFill>
                  <a:srgbClr val="000000"/>
                </a:solidFill>
                <a:latin typeface="Arial"/>
                <a:ea typeface="Arial"/>
                <a:cs typeface="Arial"/>
                <a:sym typeface="Arial"/>
              </a:rPr>
              <a:t>Organizing trial binders</a:t>
            </a:r>
            <a:endParaRPr sz="1000" b="0" i="0" u="none" strike="noStrike" cap="none">
              <a:solidFill>
                <a:srgbClr val="000000"/>
              </a:solidFill>
              <a:latin typeface="Arial"/>
              <a:ea typeface="Arial"/>
              <a:cs typeface="Arial"/>
              <a:sym typeface="Arial"/>
            </a:endParaRPr>
          </a:p>
          <a:p>
            <a:pPr marL="685731" marR="0" lvl="1" indent="-228531" algn="l" rtl="0">
              <a:lnSpc>
                <a:spcPct val="107000"/>
              </a:lnSpc>
              <a:spcBef>
                <a:spcPts val="0"/>
              </a:spcBef>
              <a:spcAft>
                <a:spcPts val="0"/>
              </a:spcAft>
              <a:buClr>
                <a:srgbClr val="000000"/>
              </a:buClr>
              <a:buSzPts val="1000"/>
              <a:buFont typeface="Arial"/>
              <a:buAutoNum type="arabicPeriod"/>
            </a:pPr>
            <a:r>
              <a:rPr lang="en-US" sz="1000" b="0" i="0" u="none" strike="noStrike" cap="none">
                <a:solidFill>
                  <a:srgbClr val="000000"/>
                </a:solidFill>
                <a:latin typeface="Arial"/>
                <a:ea typeface="Arial"/>
                <a:cs typeface="Arial"/>
                <a:sym typeface="Arial"/>
              </a:rPr>
              <a:t>Redacting as well as bate stamping</a:t>
            </a:r>
            <a:endParaRPr sz="1000" b="0" i="0" u="none" strike="noStrike" cap="none">
              <a:solidFill>
                <a:srgbClr val="000000"/>
              </a:solidFill>
              <a:latin typeface="Arial"/>
              <a:ea typeface="Arial"/>
              <a:cs typeface="Arial"/>
              <a:sym typeface="Arial"/>
            </a:endParaRPr>
          </a:p>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Excel is also used to create formulas that easily work with Adobe</a:t>
            </a:r>
            <a:endParaRPr sz="1000">
              <a:solidFill>
                <a:srgbClr val="000000"/>
              </a:solidFill>
              <a:latin typeface="Arial"/>
              <a:ea typeface="Arial"/>
              <a:cs typeface="Arial"/>
              <a:sym typeface="Arial"/>
            </a:endParaRPr>
          </a:p>
        </p:txBody>
      </p:sp>
      <p:sp>
        <p:nvSpPr>
          <p:cNvPr id="1299" name="Google Shape;1299;p141"/>
          <p:cNvSpPr txBox="1"/>
          <p:nvPr/>
        </p:nvSpPr>
        <p:spPr>
          <a:xfrm>
            <a:off x="2655988" y="3859031"/>
            <a:ext cx="2246312" cy="1080272"/>
          </a:xfrm>
          <a:prstGeom prst="rect">
            <a:avLst/>
          </a:prstGeom>
          <a:noFill/>
          <a:ln>
            <a:noFill/>
          </a:ln>
        </p:spPr>
        <p:txBody>
          <a:bodyPr spcFirstLastPara="1" wrap="square" lIns="91400" tIns="45700" rIns="91400" bIns="45700" anchor="ctr" anchorCtr="0">
            <a:noAutofit/>
          </a:bodyPr>
          <a:lstStyle/>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Files are saved to our internal server</a:t>
            </a:r>
            <a:endParaRPr sz="1000">
              <a:solidFill>
                <a:srgbClr val="000000"/>
              </a:solidFill>
              <a:latin typeface="Arial"/>
              <a:ea typeface="Arial"/>
              <a:cs typeface="Arial"/>
              <a:sym typeface="Arial"/>
            </a:endParaRPr>
          </a:p>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Files are saved on the document management (iManage) if the attorney asks for it there or for version control</a:t>
            </a:r>
            <a:endParaRPr sz="1000">
              <a:solidFill>
                <a:srgbClr val="000000"/>
              </a:solidFill>
              <a:latin typeface="Arial"/>
              <a:ea typeface="Arial"/>
              <a:cs typeface="Arial"/>
              <a:sym typeface="Arial"/>
            </a:endParaRPr>
          </a:p>
        </p:txBody>
      </p:sp>
      <p:sp>
        <p:nvSpPr>
          <p:cNvPr id="1300" name="Google Shape;1300;p141"/>
          <p:cNvSpPr txBox="1"/>
          <p:nvPr/>
        </p:nvSpPr>
        <p:spPr>
          <a:xfrm>
            <a:off x="7806709" y="4024864"/>
            <a:ext cx="2246312" cy="573915"/>
          </a:xfrm>
          <a:prstGeom prst="rect">
            <a:avLst/>
          </a:prstGeom>
          <a:noFill/>
          <a:ln>
            <a:noFill/>
          </a:ln>
        </p:spPr>
        <p:txBody>
          <a:bodyPr spcFirstLastPara="1" wrap="square" lIns="91400" tIns="45700" rIns="91400" bIns="45700" anchor="ctr" anchorCtr="0">
            <a:noAutofit/>
          </a:bodyPr>
          <a:lstStyle/>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When I print, I have to open up each PDF file separately and then put them in order to print.</a:t>
            </a:r>
            <a:endParaRPr sz="1000">
              <a:solidFill>
                <a:srgbClr val="000000"/>
              </a:solidFill>
              <a:latin typeface="Arial"/>
              <a:ea typeface="Arial"/>
              <a:cs typeface="Arial"/>
              <a:sym typeface="Arial"/>
            </a:endParaRPr>
          </a:p>
        </p:txBody>
      </p:sp>
      <p:sp>
        <p:nvSpPr>
          <p:cNvPr id="1301" name="Google Shape;1301;p141"/>
          <p:cNvSpPr/>
          <p:nvPr/>
        </p:nvSpPr>
        <p:spPr>
          <a:xfrm>
            <a:off x="2729037" y="5128567"/>
            <a:ext cx="221731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It is frustrating to have to track down documents from different places to complete the binders</a:t>
            </a:r>
            <a:endParaRPr sz="1000">
              <a:solidFill>
                <a:srgbClr val="000000"/>
              </a:solidFill>
              <a:latin typeface="Arial"/>
              <a:ea typeface="Arial"/>
              <a:cs typeface="Arial"/>
              <a:sym typeface="Arial"/>
            </a:endParaRPr>
          </a:p>
        </p:txBody>
      </p:sp>
      <p:sp>
        <p:nvSpPr>
          <p:cNvPr id="1302" name="Google Shape;1302;p141"/>
          <p:cNvSpPr/>
          <p:nvPr/>
        </p:nvSpPr>
        <p:spPr>
          <a:xfrm>
            <a:off x="2680480" y="5897692"/>
            <a:ext cx="221731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A system that is secure but allows all documents accessible to who is working on that matter/case</a:t>
            </a:r>
            <a:endParaRPr sz="1000">
              <a:solidFill>
                <a:srgbClr val="000000"/>
              </a:solidFill>
              <a:latin typeface="Arial"/>
              <a:ea typeface="Arial"/>
              <a:cs typeface="Arial"/>
              <a:sym typeface="Arial"/>
            </a:endParaRPr>
          </a:p>
        </p:txBody>
      </p:sp>
      <p:sp>
        <p:nvSpPr>
          <p:cNvPr id="1303" name="Google Shape;1303;p141"/>
          <p:cNvSpPr/>
          <p:nvPr/>
        </p:nvSpPr>
        <p:spPr>
          <a:xfrm>
            <a:off x="7780027" y="5031386"/>
            <a:ext cx="2332401" cy="7848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Frustrated that I have to combine all information and right click each PDF in order to send it to the printer.</a:t>
            </a:r>
            <a:endParaRPr/>
          </a:p>
          <a:p>
            <a:pPr marL="0" marR="0" lvl="0" indent="0" algn="l" rtl="0">
              <a:spcBef>
                <a:spcPts val="0"/>
              </a:spcBef>
              <a:spcAft>
                <a:spcPts val="0"/>
              </a:spcAft>
              <a:buNone/>
            </a:pPr>
            <a:r>
              <a:rPr lang="en-US" sz="900">
                <a:solidFill>
                  <a:srgbClr val="000000"/>
                </a:solidFill>
                <a:latin typeface="Arial"/>
                <a:ea typeface="Arial"/>
                <a:cs typeface="Arial"/>
                <a:sym typeface="Arial"/>
              </a:rPr>
              <a:t>Never know when it will print out because no way of knowing where at in print queue</a:t>
            </a:r>
            <a:endParaRPr sz="900">
              <a:solidFill>
                <a:srgbClr val="000000"/>
              </a:solidFill>
              <a:latin typeface="Arial"/>
              <a:ea typeface="Arial"/>
              <a:cs typeface="Arial"/>
              <a:sym typeface="Arial"/>
            </a:endParaRPr>
          </a:p>
        </p:txBody>
      </p:sp>
      <p:sp>
        <p:nvSpPr>
          <p:cNvPr id="1304" name="Google Shape;1304;p141"/>
          <p:cNvSpPr/>
          <p:nvPr/>
        </p:nvSpPr>
        <p:spPr>
          <a:xfrm>
            <a:off x="7780848" y="5944444"/>
            <a:ext cx="221731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Pull print would help as well as an idea of where the print job is in queue.</a:t>
            </a:r>
            <a:endParaRPr sz="900">
              <a:solidFill>
                <a:srgbClr val="000000"/>
              </a:solidFill>
              <a:latin typeface="Arial"/>
              <a:ea typeface="Arial"/>
              <a:cs typeface="Arial"/>
              <a:sym typeface="Arial"/>
            </a:endParaRPr>
          </a:p>
        </p:txBody>
      </p:sp>
      <p:sp>
        <p:nvSpPr>
          <p:cNvPr id="1305" name="Google Shape;1305;p141"/>
          <p:cNvSpPr/>
          <p:nvPr/>
        </p:nvSpPr>
        <p:spPr>
          <a:xfrm>
            <a:off x="5086847" y="5122243"/>
            <a:ext cx="2217315"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The work arounds that I do in order to create trial binders requires up front time but in the long run makes my job easier</a:t>
            </a:r>
            <a:endParaRPr sz="1000">
              <a:solidFill>
                <a:srgbClr val="000000"/>
              </a:solidFill>
              <a:latin typeface="Arial"/>
              <a:ea typeface="Arial"/>
              <a:cs typeface="Arial"/>
              <a:sym typeface="Arial"/>
            </a:endParaRPr>
          </a:p>
        </p:txBody>
      </p:sp>
      <p:sp>
        <p:nvSpPr>
          <p:cNvPr id="1306" name="Google Shape;1306;p141"/>
          <p:cNvSpPr/>
          <p:nvPr/>
        </p:nvSpPr>
        <p:spPr>
          <a:xfrm>
            <a:off x="5225600" y="5897692"/>
            <a:ext cx="221731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Accessing the case/matter and formatting from the printer to give it a quick overlook</a:t>
            </a:r>
            <a:endParaRPr sz="1000">
              <a:solidFill>
                <a:srgbClr val="000000"/>
              </a:solidFill>
              <a:latin typeface="Arial"/>
              <a:ea typeface="Arial"/>
              <a:cs typeface="Arial"/>
              <a:sym typeface="Arial"/>
            </a:endParaRPr>
          </a:p>
        </p:txBody>
      </p:sp>
      <p:sp>
        <p:nvSpPr>
          <p:cNvPr id="1307" name="Google Shape;1307;p141"/>
          <p:cNvSpPr txBox="1"/>
          <p:nvPr/>
        </p:nvSpPr>
        <p:spPr>
          <a:xfrm>
            <a:off x="10190439" y="3663554"/>
            <a:ext cx="1832164" cy="915611"/>
          </a:xfrm>
          <a:prstGeom prst="rect">
            <a:avLst/>
          </a:prstGeom>
          <a:noFill/>
          <a:ln>
            <a:noFill/>
          </a:ln>
        </p:spPr>
        <p:txBody>
          <a:bodyPr spcFirstLastPara="1" wrap="square" lIns="91400" tIns="45700" rIns="91400" bIns="45700" anchor="ctr" anchorCtr="0">
            <a:noAutofit/>
          </a:bodyPr>
          <a:lstStyle/>
          <a:p>
            <a:pPr marL="228531" marR="0" lvl="0" indent="-228531" algn="l" rtl="0">
              <a:lnSpc>
                <a:spcPct val="107000"/>
              </a:lnSpc>
              <a:spcBef>
                <a:spcPts val="0"/>
              </a:spcBef>
              <a:spcAft>
                <a:spcPts val="0"/>
              </a:spcAft>
              <a:buClr>
                <a:srgbClr val="000000"/>
              </a:buClr>
              <a:buSzPts val="1000"/>
              <a:buFont typeface="Arial"/>
              <a:buAutoNum type="arabicPeriod"/>
            </a:pPr>
            <a:r>
              <a:rPr lang="en-US" sz="1000">
                <a:solidFill>
                  <a:srgbClr val="000000"/>
                </a:solidFill>
                <a:latin typeface="Arial"/>
                <a:ea typeface="Arial"/>
                <a:cs typeface="Arial"/>
                <a:sym typeface="Arial"/>
              </a:rPr>
              <a:t>When I scan, I scan to email than go back to my desk and open the email in order to rename it as well as file it in different locations</a:t>
            </a:r>
            <a:endParaRPr/>
          </a:p>
        </p:txBody>
      </p:sp>
      <p:pic>
        <p:nvPicPr>
          <p:cNvPr id="1308" name="Google Shape;1308;p141"/>
          <p:cNvPicPr preferRelativeResize="0"/>
          <p:nvPr/>
        </p:nvPicPr>
        <p:blipFill rotWithShape="1">
          <a:blip r:embed="rId3">
            <a:alphaModFix/>
          </a:blip>
          <a:srcRect/>
          <a:stretch/>
        </p:blipFill>
        <p:spPr>
          <a:xfrm>
            <a:off x="344927" y="2213336"/>
            <a:ext cx="2107129" cy="1591276"/>
          </a:xfrm>
          <a:prstGeom prst="rect">
            <a:avLst/>
          </a:prstGeom>
          <a:noFill/>
          <a:ln>
            <a:noFill/>
          </a:ln>
        </p:spPr>
      </p:pic>
      <p:pic>
        <p:nvPicPr>
          <p:cNvPr id="1309" name="Google Shape;1309;p141"/>
          <p:cNvPicPr preferRelativeResize="0"/>
          <p:nvPr/>
        </p:nvPicPr>
        <p:blipFill rotWithShape="1">
          <a:blip r:embed="rId4">
            <a:alphaModFix/>
          </a:blip>
          <a:srcRect/>
          <a:stretch/>
        </p:blipFill>
        <p:spPr>
          <a:xfrm>
            <a:off x="2614873" y="2111446"/>
            <a:ext cx="1895507" cy="923452"/>
          </a:xfrm>
          <a:prstGeom prst="rect">
            <a:avLst/>
          </a:prstGeom>
          <a:noFill/>
          <a:ln>
            <a:noFill/>
          </a:ln>
        </p:spPr>
      </p:pic>
      <p:pic>
        <p:nvPicPr>
          <p:cNvPr id="1310" name="Google Shape;1310;p141"/>
          <p:cNvPicPr preferRelativeResize="0"/>
          <p:nvPr/>
        </p:nvPicPr>
        <p:blipFill rotWithShape="1">
          <a:blip r:embed="rId5">
            <a:alphaModFix/>
          </a:blip>
          <a:srcRect/>
          <a:stretch/>
        </p:blipFill>
        <p:spPr>
          <a:xfrm>
            <a:off x="3537969" y="2843042"/>
            <a:ext cx="1389613" cy="1047621"/>
          </a:xfrm>
          <a:prstGeom prst="rect">
            <a:avLst/>
          </a:prstGeom>
          <a:noFill/>
          <a:ln>
            <a:noFill/>
          </a:ln>
        </p:spPr>
      </p:pic>
      <p:pic>
        <p:nvPicPr>
          <p:cNvPr id="1311" name="Google Shape;1311;p141"/>
          <p:cNvPicPr preferRelativeResize="0"/>
          <p:nvPr/>
        </p:nvPicPr>
        <p:blipFill rotWithShape="1">
          <a:blip r:embed="rId6">
            <a:alphaModFix/>
          </a:blip>
          <a:srcRect/>
          <a:stretch/>
        </p:blipFill>
        <p:spPr>
          <a:xfrm>
            <a:off x="5033210" y="2120793"/>
            <a:ext cx="1232643" cy="1334366"/>
          </a:xfrm>
          <a:prstGeom prst="rect">
            <a:avLst/>
          </a:prstGeom>
          <a:noFill/>
          <a:ln>
            <a:noFill/>
          </a:ln>
        </p:spPr>
      </p:pic>
      <p:pic>
        <p:nvPicPr>
          <p:cNvPr id="1312" name="Google Shape;1312;p141"/>
          <p:cNvPicPr preferRelativeResize="0"/>
          <p:nvPr/>
        </p:nvPicPr>
        <p:blipFill rotWithShape="1">
          <a:blip r:embed="rId7">
            <a:alphaModFix/>
          </a:blip>
          <a:srcRect/>
          <a:stretch/>
        </p:blipFill>
        <p:spPr>
          <a:xfrm>
            <a:off x="6304159" y="2153556"/>
            <a:ext cx="1439030" cy="1313151"/>
          </a:xfrm>
          <a:prstGeom prst="rect">
            <a:avLst/>
          </a:prstGeom>
          <a:noFill/>
          <a:ln>
            <a:noFill/>
          </a:ln>
        </p:spPr>
      </p:pic>
      <p:sp>
        <p:nvSpPr>
          <p:cNvPr id="1313" name="Google Shape;1313;p141"/>
          <p:cNvSpPr/>
          <p:nvPr/>
        </p:nvSpPr>
        <p:spPr>
          <a:xfrm>
            <a:off x="10154554" y="5897692"/>
            <a:ext cx="19824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Scanning from the A3 device would be so useful but a keyboard is necessary .  Preview is very useful for smaller scan jobs.</a:t>
            </a:r>
            <a:endParaRPr sz="900">
              <a:solidFill>
                <a:srgbClr val="000000"/>
              </a:solidFill>
              <a:latin typeface="Arial"/>
              <a:ea typeface="Arial"/>
              <a:cs typeface="Arial"/>
              <a:sym typeface="Arial"/>
            </a:endParaRPr>
          </a:p>
        </p:txBody>
      </p:sp>
      <p:pic>
        <p:nvPicPr>
          <p:cNvPr id="1314" name="Google Shape;1314;p141"/>
          <p:cNvPicPr preferRelativeResize="0"/>
          <p:nvPr/>
        </p:nvPicPr>
        <p:blipFill rotWithShape="1">
          <a:blip r:embed="rId8">
            <a:alphaModFix/>
          </a:blip>
          <a:srcRect/>
          <a:stretch/>
        </p:blipFill>
        <p:spPr>
          <a:xfrm>
            <a:off x="10076412" y="2108171"/>
            <a:ext cx="2094149" cy="1581634"/>
          </a:xfrm>
          <a:prstGeom prst="rect">
            <a:avLst/>
          </a:prstGeom>
          <a:noFill/>
          <a:ln>
            <a:noFill/>
          </a:ln>
        </p:spPr>
      </p:pic>
      <p:pic>
        <p:nvPicPr>
          <p:cNvPr id="1315" name="Google Shape;1315;p141"/>
          <p:cNvPicPr preferRelativeResize="0"/>
          <p:nvPr/>
        </p:nvPicPr>
        <p:blipFill rotWithShape="1">
          <a:blip r:embed="rId9">
            <a:alphaModFix/>
          </a:blip>
          <a:srcRect/>
          <a:stretch/>
        </p:blipFill>
        <p:spPr>
          <a:xfrm>
            <a:off x="7879063" y="2116216"/>
            <a:ext cx="2101605" cy="1825433"/>
          </a:xfrm>
          <a:prstGeom prst="rect">
            <a:avLst/>
          </a:prstGeom>
          <a:noFill/>
          <a:ln>
            <a:noFill/>
          </a:ln>
        </p:spPr>
      </p:pic>
      <p:sp>
        <p:nvSpPr>
          <p:cNvPr id="1316" name="Google Shape;1316;p141"/>
          <p:cNvSpPr/>
          <p:nvPr/>
        </p:nvSpPr>
        <p:spPr>
          <a:xfrm>
            <a:off x="10037070" y="5038071"/>
            <a:ext cx="2099907" cy="7848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000000"/>
                </a:solidFill>
                <a:latin typeface="Arial"/>
                <a:ea typeface="Arial"/>
                <a:cs typeface="Arial"/>
                <a:sym typeface="Arial"/>
              </a:rPr>
              <a:t>I don’t like the touchscreen keypad when I scan a document in so I just press the number 1 and then go back to my desk to do the work.  Seems like there should be a way to scan it directly into the server.</a:t>
            </a:r>
            <a:endParaRPr sz="900">
              <a:solidFill>
                <a:srgbClr val="000000"/>
              </a:solidFill>
              <a:latin typeface="Arial"/>
              <a:ea typeface="Arial"/>
              <a:cs typeface="Arial"/>
              <a:sym typeface="Arial"/>
            </a:endParaRPr>
          </a:p>
        </p:txBody>
      </p:sp>
      <p:pic>
        <p:nvPicPr>
          <p:cNvPr id="1317" name="Google Shape;1317;p141"/>
          <p:cNvPicPr preferRelativeResize="0"/>
          <p:nvPr/>
        </p:nvPicPr>
        <p:blipFill rotWithShape="1">
          <a:blip r:embed="rId10">
            <a:alphaModFix/>
          </a:blip>
          <a:srcRect/>
          <a:stretch/>
        </p:blipFill>
        <p:spPr>
          <a:xfrm>
            <a:off x="49492" y="318193"/>
            <a:ext cx="1524903" cy="885168"/>
          </a:xfrm>
          <a:prstGeom prst="rect">
            <a:avLst/>
          </a:prstGeom>
          <a:noFill/>
          <a:ln>
            <a:noFill/>
          </a:ln>
        </p:spPr>
      </p:pic>
    </p:spTree>
  </p:cSld>
  <p:clrMapOvr>
    <a:masterClrMapping/>
  </p:clrMapOvr>
</p:sld>
</file>

<file path=ppt/theme/theme1.xml><?xml version="1.0" encoding="utf-8"?>
<a:theme xmlns:a="http://schemas.openxmlformats.org/drawingml/2006/main" name="5_HP Standard 16x9 v4">
  <a:themeElements>
    <a:clrScheme name="HP">
      <a:dk1>
        <a:srgbClr val="000000"/>
      </a:dk1>
      <a:lt1>
        <a:srgbClr val="FFFFFF"/>
      </a:lt1>
      <a:dk2>
        <a:srgbClr val="535455"/>
      </a:dk2>
      <a:lt2>
        <a:srgbClr val="E5E8E8"/>
      </a:lt2>
      <a:accent1>
        <a:srgbClr val="0096D6"/>
      </a:accent1>
      <a:accent2>
        <a:srgbClr val="6B3A97"/>
      </a:accent2>
      <a:accent3>
        <a:srgbClr val="87898B"/>
      </a:accent3>
      <a:accent4>
        <a:srgbClr val="99D5EF"/>
      </a:accent4>
      <a:accent5>
        <a:srgbClr val="B49CCA"/>
      </a:accent5>
      <a:accent6>
        <a:srgbClr val="B9B8BB"/>
      </a:accent6>
      <a:hlink>
        <a:srgbClr val="0096D6"/>
      </a:hlink>
      <a:folHlink>
        <a:srgbClr val="8789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HP Standard 16x9 v4">
  <a:themeElements>
    <a:clrScheme name="HP">
      <a:dk1>
        <a:srgbClr val="000000"/>
      </a:dk1>
      <a:lt1>
        <a:srgbClr val="FFFFFF"/>
      </a:lt1>
      <a:dk2>
        <a:srgbClr val="535455"/>
      </a:dk2>
      <a:lt2>
        <a:srgbClr val="E5E8E8"/>
      </a:lt2>
      <a:accent1>
        <a:srgbClr val="0096D6"/>
      </a:accent1>
      <a:accent2>
        <a:srgbClr val="6B3A97"/>
      </a:accent2>
      <a:accent3>
        <a:srgbClr val="87898B"/>
      </a:accent3>
      <a:accent4>
        <a:srgbClr val="99D5EF"/>
      </a:accent4>
      <a:accent5>
        <a:srgbClr val="B49CCA"/>
      </a:accent5>
      <a:accent6>
        <a:srgbClr val="B9B8BB"/>
      </a:accent6>
      <a:hlink>
        <a:srgbClr val="0096D6"/>
      </a:hlink>
      <a:folHlink>
        <a:srgbClr val="8789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HP Standard 16x9 v4">
  <a:themeElements>
    <a:clrScheme name="HP">
      <a:dk1>
        <a:srgbClr val="000000"/>
      </a:dk1>
      <a:lt1>
        <a:srgbClr val="FFFFFF"/>
      </a:lt1>
      <a:dk2>
        <a:srgbClr val="535455"/>
      </a:dk2>
      <a:lt2>
        <a:srgbClr val="E5E8E8"/>
      </a:lt2>
      <a:accent1>
        <a:srgbClr val="0096D6"/>
      </a:accent1>
      <a:accent2>
        <a:srgbClr val="6B3A97"/>
      </a:accent2>
      <a:accent3>
        <a:srgbClr val="87898B"/>
      </a:accent3>
      <a:accent4>
        <a:srgbClr val="99D5EF"/>
      </a:accent4>
      <a:accent5>
        <a:srgbClr val="B49CCA"/>
      </a:accent5>
      <a:accent6>
        <a:srgbClr val="B9B8BB"/>
      </a:accent6>
      <a:hlink>
        <a:srgbClr val="0096D6"/>
      </a:hlink>
      <a:folHlink>
        <a:srgbClr val="8789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1906</Words>
  <Application>Microsoft Office PowerPoint</Application>
  <PresentationFormat>Widescreen</PresentationFormat>
  <Paragraphs>157</Paragraphs>
  <Slides>7</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vt:i4>
      </vt:variant>
    </vt:vector>
  </HeadingPairs>
  <TitlesOfParts>
    <vt:vector size="14" baseType="lpstr">
      <vt:lpstr>Arial</vt:lpstr>
      <vt:lpstr>Calibri</vt:lpstr>
      <vt:lpstr>Noto Sans Symbols</vt:lpstr>
      <vt:lpstr>Quattrocento Sans</vt:lpstr>
      <vt:lpstr>5_HP Standard 16x9 v4</vt:lpstr>
      <vt:lpstr>3_HP Standard 16x9 v4</vt:lpstr>
      <vt:lpstr>6_HP Standard 16x9 v4</vt:lpstr>
      <vt:lpstr>East Coast Legal Research</vt:lpstr>
      <vt:lpstr>Research Highlights</vt:lpstr>
      <vt:lpstr>Research Highlights Continued</vt:lpstr>
      <vt:lpstr>Legal Research – 2 offices/7 paralegals/ 2 IT Professionals</vt:lpstr>
      <vt:lpstr>Common Trends and Pain Points – Legal Customer Interviews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Coast Legal Research</dc:title>
  <cp:lastModifiedBy>Julie Elliott</cp:lastModifiedBy>
  <cp:revision>1</cp:revision>
  <dcterms:modified xsi:type="dcterms:W3CDTF">2018-08-14T15:37:53Z</dcterms:modified>
</cp:coreProperties>
</file>